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7.xml" ContentType="application/vnd.openxmlformats-officedocument.presentationml.slide+xml"/>
  <Override PartName="/ppt/slides/slide5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51.xml" ContentType="application/vnd.openxmlformats-officedocument.presentationml.slide+xml"/>
  <Override PartName="/ppt/slides/slide32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0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59.xml" ContentType="application/vnd.openxmlformats-officedocument.presentationml.slide+xml"/>
  <Override PartName="/ppt/slides/slide49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notesSlides/notesSlide34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5.xml" ContentType="application/vnd.openxmlformats-officedocument.presentationml.slide+xml"/>
  <Override PartName="/ppt/slides/slide60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50.xml" ContentType="application/vnd.openxmlformats-officedocument.presentationml.notes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notesSlides/notesSlide19.xml" ContentType="application/vnd.openxmlformats-officedocument.presentationml.notes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51" r:id="rId2"/>
  </p:sldMasterIdLst>
  <p:notesMasterIdLst>
    <p:notesMasterId r:id="rId6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6858000" type="screen4x3"/>
  <p:notesSz cx="6858000" cy="9144000"/>
  <p:defaultTextStyle>
    <a:lvl1pPr marL="0" indent="0" algn="l" defTabSz="449262">
      <a:lnSpc>
        <a:spcPct val="100000"/>
      </a:lnSpc>
      <a:spcBef>
        <a:spcPts val="13"/>
      </a:spcBef>
      <a:spcAft>
        <a:spcPts val="13"/>
      </a:spcAft>
      <a:buNone/>
      <a:defRPr lang="en-GB" sz="1800" b="0" i="0">
        <a:solidFill>
          <a:srgbClr val="000000"/>
        </a:solidFill>
        <a:latin typeface="Arial"/>
        <a:ea typeface="Arial"/>
      </a:defRPr>
    </a:lvl1pPr>
    <a:lvl2pPr marL="742950" indent="457200" algn="l" defTabSz="449262">
      <a:lnSpc>
        <a:spcPct val="100000"/>
      </a:lnSpc>
      <a:spcBef>
        <a:spcPts val="13"/>
      </a:spcBef>
      <a:spcAft>
        <a:spcPts val="13"/>
      </a:spcAft>
      <a:buNone/>
      <a:defRPr lang="en-GB" sz="1800" b="0" i="0">
        <a:solidFill>
          <a:srgbClr val="000000"/>
        </a:solidFill>
        <a:latin typeface="Arial"/>
        <a:ea typeface="Arial"/>
      </a:defRPr>
    </a:lvl2pPr>
    <a:lvl3pPr marL="1143000" indent="914400" algn="l" defTabSz="449262">
      <a:lnSpc>
        <a:spcPct val="100000"/>
      </a:lnSpc>
      <a:spcBef>
        <a:spcPts val="13"/>
      </a:spcBef>
      <a:spcAft>
        <a:spcPts val="13"/>
      </a:spcAft>
      <a:buNone/>
      <a:defRPr lang="en-GB" sz="1800" b="0" i="0">
        <a:solidFill>
          <a:srgbClr val="000000"/>
        </a:solidFill>
        <a:latin typeface="Arial"/>
        <a:ea typeface="Arial"/>
      </a:defRPr>
    </a:lvl3pPr>
    <a:lvl4pPr marL="1600200" indent="1371600" algn="l" defTabSz="449262">
      <a:lnSpc>
        <a:spcPct val="100000"/>
      </a:lnSpc>
      <a:spcBef>
        <a:spcPts val="13"/>
      </a:spcBef>
      <a:spcAft>
        <a:spcPts val="13"/>
      </a:spcAft>
      <a:buNone/>
      <a:defRPr lang="en-GB" sz="1800" b="0" i="0">
        <a:solidFill>
          <a:srgbClr val="000000"/>
        </a:solidFill>
        <a:latin typeface="Arial"/>
        <a:ea typeface="Arial"/>
      </a:defRPr>
    </a:lvl4pPr>
    <a:lvl5pPr marL="2057400" indent="1828800" algn="l" defTabSz="449262">
      <a:lnSpc>
        <a:spcPct val="100000"/>
      </a:lnSpc>
      <a:spcBef>
        <a:spcPts val="13"/>
      </a:spcBef>
      <a:spcAft>
        <a:spcPts val="13"/>
      </a:spcAft>
      <a:buNone/>
      <a:defRPr lang="en-GB" sz="1800" b="0" i="0">
        <a:solidFill>
          <a:srgbClr val="000000"/>
        </a:solidFill>
        <a:latin typeface="Arial"/>
        <a:ea typeface="Arial"/>
      </a:defRPr>
    </a:lvl5pPr>
    <a:lvl6pPr>
      <a:defRPr lang="en-GB" sz="1800"/>
    </a:lvl6pPr>
    <a:lvl7pPr>
      <a:defRPr lang="en-GB" sz="1800"/>
    </a:lvl7pPr>
    <a:lvl8pPr>
      <a:defRPr lang="en-GB" sz="1800"/>
    </a:lvl8pPr>
    <a:lvl9pPr>
      <a:defRPr lang="en-GB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 /><Relationship Id="rId68" Type="http://schemas.openxmlformats.org/officeDocument/2006/relationships/tableStyles" Target="tableStyles.xml" /><Relationship Id="rId6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69" name="Shape 7169"/>
          <p:cNvSpPr>
            <a:spLocks noChangeShapeType="1" noGrp="1"/>
          </p:cNvSpPr>
          <p:nvPr/>
        </p:nvSpPr>
        <p:spPr bwMode="auto">
          <a:xfrm>
            <a:off x="0" y="0"/>
            <a:ext cx="6858000" cy="9144000"/>
          </a:xfrm>
          <a:custGeom>
            <a:avLst>
              <a:gd name="adj0" fmla="val 5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inX="0" maxX="10800">
                <a:pos x="gd67" y="gd68"/>
              </a:ahXY>
            </a:ahLst>
            <a:cxnLst/>
            <a:rect l="gd63" t="gd64" r="gd65" b="gd66"/>
            <a:pathLst>
              <a:path w="21600" h="21600" fill="norm" stroke="1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0" name="Shape 7170"/>
          <p:cNvSpPr txBox="1">
            <a:spLocks noChangeShapeType="1"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1" name="Shape 7171"/>
          <p:cNvSpPr txBox="1">
            <a:spLocks noChangeShapeType="1" noGrp="1"/>
          </p:cNvSpPr>
          <p:nvPr/>
        </p:nvSpPr>
        <p:spPr bwMode="auto"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2" name="Shape 7172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0412" cy="3427412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3" name="Shape 7173"/>
          <p:cNvSpPr>
            <a:spLocks noChangeShapeType="1" noGrp="1"/>
          </p:cNvSpPr>
          <p:nvPr>
            <p:ph type="body" idx="0"/>
          </p:nvPr>
        </p:nvSpPr>
        <p:spPr bwMode="auto">
          <a:xfrm>
            <a:off x="685800" y="4343400"/>
            <a:ext cx="5484812" cy="4113212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pPr>
              <a:defRPr/>
            </a:pPr>
            <a:endParaRPr sz="1400"/>
          </a:p>
        </p:txBody>
      </p:sp>
      <p:sp>
        <p:nvSpPr>
          <p:cNvPr id="7174" name="Shape 7174"/>
          <p:cNvSpPr txBox="1">
            <a:spLocks noChangeShapeType="1" noGrp="1"/>
          </p:cNvSpPr>
          <p:nvPr/>
        </p:nvSpPr>
        <p:spPr bwMode="auto"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5" name="Shape 7175"/>
          <p:cNvSpPr>
            <a:spLocks noChangeShapeType="1" noGrp="1"/>
          </p:cNvSpPr>
          <p:nvPr>
            <p:ph type="sldNum" idx="0"/>
          </p:nvPr>
        </p:nvSpPr>
        <p:spPr bwMode="auto">
          <a:xfrm>
            <a:off x="3884612" y="8685212"/>
            <a:ext cx="2970212" cy="455612"/>
          </a:xfrm>
          <a:prstGeom prst="rect">
            <a:avLst/>
          </a:prstGeom>
          <a:noFill/>
        </p:spPr>
        <p:txBody>
          <a:bodyPr lIns="90000" tIns="46800" rIns="90000" bIns="4680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+mn-lt"/>
                <a:ea typeface="Arial"/>
              </a:defRPr>
            </a:lvl5pPr>
          </a:lstStyle>
          <a:p>
            <a:pPr marL="215899" lvl="0" indent="-215899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38279B-FC19-497E-A7D1-5ADD9CAF016F}" type="slidenum">
              <a:rPr lang="fr-FR" sz="1200">
                <a:latin typeface="Times New Roman"/>
                <a:ea typeface="Segoe UI"/>
              </a:rPr>
              <a:t>*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1" ftr="1" hdr="0" sldNum="0"/>
  <p:notesStyle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 ?>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 ?>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 ?>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 ?>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 ?>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 ?>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 ?>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 ?>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 ?>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 ?>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 ?>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 ?>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21" name="Shape 10752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7522" name="Shape 10752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1093006" name="Shape 13209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289693243" name="Shape 13209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982089" name="Shape 13312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02199826" name="Shape 13312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507657" name="Shape 13414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42707001" name="Shape 13414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289" name="Shape 14028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0290" name="Shape 14029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313" name="Shape 14131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1314" name="Shape 14131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2299466" name="Shape 14540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43349778" name="Shape 14541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457" name="Shape 14745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7458" name="Shape 14745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481" name="Shape 14848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8482" name="Shape 14848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9511344" name="Shape 13721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87495270" name="Shape 13721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069516" name="Shape 13926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54674614" name="Shape 13926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569" name="Shape 10956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9570" name="Shape 10957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9267432" name="Shape 14950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96355479" name="Shape 14950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4416933" name="Shape 15155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72978222" name="Shape 15155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8759284" name="Shape 15360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73459889" name="Shape 15360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649" name="Shape 15564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5650" name="Shape 15565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73" name="Shape 15667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6674" name="Shape 15667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1334911" name="Shape 15769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97058172" name="Shape 15769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769" name="Shape 16076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0770" name="Shape 16077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9731216" name="Shape 16281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86953020" name="Shape 16281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7817016" name="Shape 16486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156516656" name="Shape 16486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913" name="Shape 16691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6914" name="Shape 16691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93" name="Shape 11059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10594" name="Shape 11059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37" name="Shape 16793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7938" name="Shape 16793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961" name="Shape 16896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8962" name="Shape 16896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033" name="Shape 17203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2034" name="Shape 17203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81" name="Shape 17408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4082" name="Shape 17408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105" name="Shape 17510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5106" name="Shape 17510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129" name="Shape 17612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6130" name="Shape 17613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153" name="Shape 17715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7154" name="Shape 17715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77" name="Shape 17817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8178" name="Shape 17817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201" name="Shape 17920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9202" name="Shape 17920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225" name="Shape 18022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0226" name="Shape 18022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0449739" name="Shape 11059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65354132" name="Shape 11059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49" name="Shape 18124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1250" name="Shape 18125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73" name="Shape 18227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2274" name="Shape 18227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297" name="Shape 18329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3298" name="Shape 18329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21" name="Shape 18432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4322" name="Shape 18432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345" name="Shape 18534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5346" name="Shape 18534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369" name="Shape 18636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6370" name="Shape 18637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393" name="Shape 18739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7394" name="Shape 18739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417" name="Shape 18841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8418" name="Shape 18841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41" name="Shape 18944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9442" name="Shape 18944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8595297" name="Shape 19046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5203252" name="Shape 19046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785" name="Shape 11878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18786" name="Shape 11878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0358695" name="Shape 19251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27359997" name="Shape 19251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442131" name="Shape 19456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31240136" name="Shape 19456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9235144" name="Shape 19456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02159119" name="Shape 19456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2949206" name="Shape 19456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223010000" name="Shape 19456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4341620" name="Shape 19456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96290405" name="Shape 19456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585" name="Shape 19558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5586" name="Shape 19558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633" name="Shape 19763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7634" name="Shape 19763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8455460" name="Shape 19968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73411545" name="Shape 19968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01" name="Shape 204801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4802" name="Shape 204802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311272" name="Shape 18841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75141360" name="Shape 18841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57" name="Shape 121857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21858" name="Shape 121858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825" name="Shape 205825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826" name="Shape 205826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953" name="Shape 12595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25954" name="Shape 12595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49" name="Shape 130049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0050" name="Shape 130050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2426403" name="Shape 131073"/>
          <p:cNvSpPr txBox="1">
            <a:spLocks noChangeShapeType="1" noGrp="1"/>
          </p:cNvSpPr>
          <p:nvPr>
            <p:ph type="sldImg" idx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7170712" name="Shape 131074"/>
          <p:cNvSpPr txBox="1">
            <a:spLocks noChangeShapeType="1"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0" name="Shape 5130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704850"/>
            <a:ext cx="8228012" cy="1141412"/>
          </a:xfrm>
          <a:prstGeom prst="rect">
            <a:avLst/>
          </a:prstGeom>
          <a:noFill/>
        </p:spPr>
        <p:txBody>
          <a:bodyPr lIns="0" tIns="46800" rIns="0" bIns="0" anchor="b"/>
          <a:lstStyle/>
          <a:p>
            <a:pPr marL="0" lvl="0" indent="0">
              <a:spcBef>
                <a:spcPts val="13"/>
              </a:spcBef>
              <a:buNone/>
              <a:defRPr/>
            </a:pPr>
            <a:r>
              <a:rPr/>
              <a:t>Cliquez pour éditer le format du texte-titre</a:t>
            </a:r>
            <a:endParaRPr/>
          </a:p>
        </p:txBody>
      </p:sp>
      <p:sp>
        <p:nvSpPr>
          <p:cNvPr id="5131" name="Shape 5131"/>
          <p:cNvSpPr>
            <a:spLocks noChangeShapeType="1" noGrp="1"/>
          </p:cNvSpPr>
          <p:nvPr>
            <p:ph idx="1"/>
          </p:nvPr>
        </p:nvSpPr>
        <p:spPr bwMode="auto">
          <a:xfrm>
            <a:off x="457200" y="1935162"/>
            <a:ext cx="8228012" cy="4387850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0" algn="l" defTabSz="449262">
              <a:lnSpc>
                <a:spcPct val="100000"/>
              </a:lnSpc>
              <a:spcBef>
                <a:spcPts val="663"/>
              </a:spcBef>
              <a:spcAft>
                <a:spcPts val="13"/>
              </a:spcAft>
              <a:buNone/>
              <a:defRPr sz="2600" b="0" i="0">
                <a:solidFill>
                  <a:srgbClr val="FFFFFF"/>
                </a:solidFill>
                <a:latin typeface="Arial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613"/>
              </a:spcBef>
              <a:spcAft>
                <a:spcPts val="13"/>
              </a:spcAft>
              <a:buNone/>
              <a:defRPr sz="2400" b="0" i="0">
                <a:solidFill>
                  <a:srgbClr val="FFFFFF"/>
                </a:solidFill>
                <a:latin typeface="Arial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538"/>
              </a:spcBef>
              <a:spcAft>
                <a:spcPts val="13"/>
              </a:spcAft>
              <a:buNone/>
              <a:defRPr sz="2100" b="0" i="0">
                <a:solidFill>
                  <a:srgbClr val="FFFFFF"/>
                </a:solidFill>
                <a:latin typeface="Arial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Microsoft YaHei"/>
              </a:defRPr>
            </a:lvl5pPr>
          </a:lstStyle>
          <a:p>
            <a:pPr marL="342900" lvl="0" indent="-342900">
              <a:spcBef>
                <a:spcPts val="663"/>
              </a:spcBef>
              <a:buNone/>
              <a:defRPr/>
            </a:pPr>
            <a:r>
              <a:rPr/>
              <a:t>Cliquez pour éditer le format du plan de texte</a:t>
            </a:r>
            <a:endParaRPr/>
          </a:p>
          <a:p>
            <a:pPr marL="742950" lvl="1" indent="-285750">
              <a:spcBef>
                <a:spcPts val="613"/>
              </a:spcBef>
              <a:buNone/>
              <a:defRPr/>
            </a:pPr>
            <a:r>
              <a:rPr/>
              <a:t>Second niveau de plan</a:t>
            </a:r>
            <a:endParaRPr/>
          </a:p>
          <a:p>
            <a:pPr marL="1143000" lvl="2" indent="-228600">
              <a:spcBef>
                <a:spcPts val="538"/>
              </a:spcBef>
              <a:buNone/>
              <a:defRPr/>
            </a:pPr>
            <a:r>
              <a:rPr/>
              <a:t>Troisième niveau de plan</a:t>
            </a:r>
            <a:endParaRPr/>
          </a:p>
          <a:p>
            <a:pPr marL="1600200" lvl="3" indent="-228600">
              <a:spcBef>
                <a:spcPts val="513"/>
              </a:spcBef>
              <a:buNone/>
              <a:defRPr/>
            </a:pPr>
            <a:r>
              <a:rPr/>
              <a:t>Quatrième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Cinquième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Sixième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Septième niveau de plan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03" name="Shape 4103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31775"/>
            <a:ext cx="8228012" cy="819150"/>
          </a:xfrm>
          <a:prstGeom prst="rect">
            <a:avLst/>
          </a:prstGeom>
          <a:noFill/>
        </p:spPr>
        <p:txBody>
          <a:bodyPr lIns="0" tIns="46800" rIns="0" bIns="0" anchor="b"/>
          <a:lstStyle/>
          <a:p>
            <a:pPr marL="0" lvl="0" indent="0">
              <a:spcBef>
                <a:spcPts val="13"/>
              </a:spcBef>
              <a:buNone/>
              <a:defRPr/>
            </a:pPr>
            <a:r>
              <a:rPr/>
              <a:t>Cliquez pour éditer le format du texte-titre</a:t>
            </a:r>
            <a:endParaRPr/>
          </a:p>
        </p:txBody>
      </p:sp>
      <p:sp>
        <p:nvSpPr>
          <p:cNvPr id="4104" name="Shape 4104"/>
          <p:cNvSpPr>
            <a:spLocks noChangeShapeType="1" noGrp="1"/>
          </p:cNvSpPr>
          <p:nvPr>
            <p:ph idx="1"/>
          </p:nvPr>
        </p:nvSpPr>
        <p:spPr bwMode="auto">
          <a:xfrm>
            <a:off x="457200" y="1935162"/>
            <a:ext cx="8228012" cy="4387850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0" algn="l" defTabSz="449262">
              <a:lnSpc>
                <a:spcPct val="100000"/>
              </a:lnSpc>
              <a:spcBef>
                <a:spcPts val="663"/>
              </a:spcBef>
              <a:spcAft>
                <a:spcPts val="13"/>
              </a:spcAft>
              <a:buNone/>
              <a:defRPr sz="2600" b="0" i="0">
                <a:solidFill>
                  <a:srgbClr val="000000"/>
                </a:solidFill>
                <a:latin typeface="Constantia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613"/>
              </a:spcBef>
              <a:spcAft>
                <a:spcPts val="13"/>
              </a:spcAft>
              <a:buNone/>
              <a:defRPr sz="2400" b="0" i="0">
                <a:solidFill>
                  <a:srgbClr val="000000"/>
                </a:solidFill>
                <a:latin typeface="Constantia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538"/>
              </a:spcBef>
              <a:spcAft>
                <a:spcPts val="13"/>
              </a:spcAft>
              <a:buNone/>
              <a:defRPr sz="2100" b="0" i="0">
                <a:solidFill>
                  <a:srgbClr val="000000"/>
                </a:solidFill>
                <a:latin typeface="Constantia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000000"/>
                </a:solidFill>
                <a:latin typeface="Constantia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000000"/>
                </a:solidFill>
                <a:latin typeface="Constantia"/>
                <a:ea typeface="Microsoft YaHei"/>
              </a:defRPr>
            </a:lvl5pPr>
          </a:lstStyle>
          <a:p>
            <a:pPr marL="342900" lvl="0" indent="-342900">
              <a:spcBef>
                <a:spcPts val="663"/>
              </a:spcBef>
              <a:buNone/>
              <a:defRPr/>
            </a:pPr>
            <a:r>
              <a:rPr/>
              <a:t>Cliquez pour éditer le format du plan de texte</a:t>
            </a:r>
            <a:endParaRPr/>
          </a:p>
          <a:p>
            <a:pPr marL="742950" lvl="1" indent="-285750">
              <a:spcBef>
                <a:spcPts val="613"/>
              </a:spcBef>
              <a:buNone/>
              <a:defRPr/>
            </a:pPr>
            <a:r>
              <a:rPr/>
              <a:t>Second niveau de plan</a:t>
            </a:r>
            <a:endParaRPr/>
          </a:p>
          <a:p>
            <a:pPr marL="1143000" lvl="2" indent="-228600">
              <a:spcBef>
                <a:spcPts val="538"/>
              </a:spcBef>
              <a:buNone/>
              <a:defRPr/>
            </a:pPr>
            <a:r>
              <a:rPr/>
              <a:t>Troisième niveau de plan</a:t>
            </a:r>
            <a:endParaRPr/>
          </a:p>
          <a:p>
            <a:pPr marL="1600200" lvl="3" indent="-228600">
              <a:spcBef>
                <a:spcPts val="513"/>
              </a:spcBef>
              <a:buNone/>
              <a:defRPr/>
            </a:pPr>
            <a:r>
              <a:rPr/>
              <a:t>Quatrième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Cinquième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Sixième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Septième niveau de plan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1" name="Shape 5121"/>
          <p:cNvSpPr>
            <a:spLocks noChangeShapeType="1" noGrp="1"/>
          </p:cNvSpPr>
          <p:nvPr/>
        </p:nvSpPr>
        <p:spPr bwMode="auto">
          <a:xfrm>
            <a:off x="-9525" y="-7937"/>
            <a:ext cx="9163050" cy="1041400"/>
          </a:xfrm>
          <a:custGeom>
            <a:avLst/>
            <a:gdLst>
              <a:gd name="gd0" fmla="val 65536"/>
              <a:gd name="gd1" fmla="+- 21600 21600 21600"/>
              <a:gd name="gd2" fmla="+- 21600 21600 21600"/>
              <a:gd name="gd3" fmla="+- 21600 21600 21600"/>
              <a:gd name="gd4" fmla="+- 21600 21600 21600"/>
              <a:gd name="gd5" fmla="+- 21600 21600 21600"/>
              <a:gd name="gd6" fmla="+- 21600 21600 21600"/>
              <a:gd name="gd7" fmla="+- 21600 21600 21600"/>
              <a:gd name="gd8" fmla="+- 21600 21600 21600"/>
              <a:gd name="gd9" fmla="+- 21600 21600 21600"/>
              <a:gd name="gd10" fmla="+- 21600 21600 21600"/>
              <a:gd name="gd11" fmla="*/ 21600 21600 21600"/>
              <a:gd name="gd12" fmla="+- 21600 21600 21600"/>
              <a:gd name="gd13" fmla="+- 21600 21600 21600"/>
              <a:gd name="gd14" fmla="*/ 21600 60000 gd0"/>
              <a:gd name="gd15" fmla="*/ 60000 21600 1"/>
              <a:gd name="gd16" fmla="*/ 60000 21600 1"/>
              <a:gd name="gd17" fmla="+- gd14 gd15 gd16"/>
              <a:gd name="gd18" fmla="*/ gd17 gd0 60000"/>
              <a:gd name="gd19" fmla="*/ gd18 60000 gd0"/>
              <a:gd name="gd20" fmla="sin 21600 gd19"/>
              <a:gd name="gd21" fmla="+- 21600 21600 21600"/>
              <a:gd name="gd22" fmla="+- 21600 21600 21600"/>
              <a:gd name="gd23" fmla="+- 21600 21600 21600"/>
              <a:gd name="gd24" fmla="+- 21600 21600 21600"/>
              <a:gd name="gd25" fmla="+- 21600 21600 21600"/>
              <a:gd name="gd26" fmla="+- 21600 21600 21600"/>
              <a:gd name="gd27" fmla="+- 21600 21600 21600"/>
              <a:gd name="gd28" fmla="+- 21600 21600 21600"/>
              <a:gd name="gd29" fmla="+- 21600 21600 21600"/>
              <a:gd name="gd30" fmla="+- 21600 21600 21600"/>
              <a:gd name="gd31" fmla="+- 21600 21600 21600"/>
              <a:gd name="gd32" fmla="+- 21600 21600 21600"/>
              <a:gd name="gd33" fmla="+- 21600 21600 21600"/>
              <a:gd name="gd34" fmla="+- 21600 21600 21600"/>
              <a:gd name="gd35" fmla="+- 21600 21600 21600"/>
              <a:gd name="gd36" fmla="+- 21600 21600 21600"/>
              <a:gd name="gd37" fmla="+- 21600 21600 21600"/>
              <a:gd name="gd38" fmla="+- 21600 21600 21600"/>
              <a:gd name="gd39" fmla="+- 21600 21600 21600"/>
              <a:gd name="gd40" fmla="+- 21600 21600 21600"/>
              <a:gd name="gd41" fmla="+- 21600 21600 21600"/>
              <a:gd name="gd42" fmla="+- 21600 21600 21600"/>
              <a:gd name="gd43" fmla="+- 21600 21600 21600"/>
              <a:gd name="gd44" fmla="+- 21600 21600 21600"/>
              <a:gd name="gd45" fmla="+- 21600 21600 21600"/>
              <a:gd name="gd46" fmla="val 6"/>
              <a:gd name="gd47" fmla="val 2"/>
              <a:gd name="gd48" fmla="val 2542"/>
              <a:gd name="gd49" fmla="val 0"/>
              <a:gd name="gd50" fmla="val 4374"/>
              <a:gd name="gd51" fmla="val 367"/>
              <a:gd name="gd52" fmla="val 5766"/>
              <a:gd name="gd53" fmla="val 55"/>
              <a:gd name="gd54" fmla="val 5772"/>
              <a:gd name="gd55" fmla="val 213"/>
              <a:gd name="gd56" fmla="val 4302"/>
              <a:gd name="gd57" fmla="val 439"/>
              <a:gd name="gd58" fmla="val 1488"/>
              <a:gd name="gd59" fmla="val 201"/>
              <a:gd name="gd60" fmla="val 0"/>
              <a:gd name="gd61" fmla="val 656"/>
              <a:gd name="gd62" fmla="val 6"/>
              <a:gd name="gd63" fmla="val 2"/>
            </a:gdLst>
            <a:ahLst/>
            <a:cxnLst/>
            <a:rect l="0" t="0" r="r" b="b"/>
            <a:pathLst>
              <a:path w="5772" h="656" fill="norm" stroke="1" extrusionOk="0">
                <a:moveTo>
                  <a:pt x="gd46" y="gd47"/>
                </a:moveTo>
                <a:lnTo>
                  <a:pt x="gd48" y="gd49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gd54" y="gd55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gd62" y="gd63"/>
                </a:lnTo>
                <a:close/>
              </a:path>
            </a:pathLst>
          </a:custGeom>
          <a:gradFill>
            <a:gsLst>
              <a:gs pos="0">
                <a:srgbClr val="0079AF">
                  <a:alpha val="45882"/>
                </a:srgbClr>
              </a:gs>
              <a:gs pos="100000">
                <a:srgbClr val="00EBF8">
                  <a:alpha val="55686"/>
                </a:srgbClr>
              </a:gs>
            </a:gsLst>
            <a:lin ang="5400000" scaled="1"/>
          </a:gra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22" name="Shape 5122"/>
          <p:cNvSpPr>
            <a:spLocks noChangeShapeType="1" noGrp="1"/>
          </p:cNvSpPr>
          <p:nvPr/>
        </p:nvSpPr>
        <p:spPr bwMode="auto">
          <a:xfrm>
            <a:off x="4381500" y="-7937"/>
            <a:ext cx="4762500" cy="638175"/>
          </a:xfrm>
          <a:custGeom>
            <a:avLst/>
            <a:gdLst>
              <a:gd name="gd0" fmla="val 65536"/>
              <a:gd name="gd1" fmla="+- 21600 21600 21600"/>
              <a:gd name="gd2" fmla="+- 21600 21600 21600"/>
              <a:gd name="gd3" fmla="+- 21600 21600 21600"/>
              <a:gd name="gd4" fmla="+- 21600 21600 21600"/>
              <a:gd name="gd5" fmla="+- 21600 21600 21600"/>
              <a:gd name="gd6" fmla="*/ 21600 21600 21600"/>
              <a:gd name="gd7" fmla="*/ 21600 21600 21600"/>
              <a:gd name="gd8" fmla="+- 21600 21600 21600"/>
              <a:gd name="gd9" fmla="+- 21600 21600 21600"/>
              <a:gd name="gd10" fmla="+- 21600 21600 21600"/>
              <a:gd name="gd11" fmla="+- 21600 21600 21600"/>
              <a:gd name="gd12" fmla="+- 21600 21600 21600"/>
              <a:gd name="gd13" fmla="+- 21600 21600 21600"/>
              <a:gd name="gd14" fmla="+- 21600 21600 21600"/>
              <a:gd name="gd15" fmla="+- 21600 21600 21600"/>
              <a:gd name="gd16" fmla="+- 21600 21600 21600"/>
              <a:gd name="gd17" fmla="+- 21600 21600 21600"/>
              <a:gd name="gd18" fmla="+- 21600 21600 21600"/>
              <a:gd name="gd19" fmla="val 0"/>
              <a:gd name="gd20" fmla="val 0"/>
              <a:gd name="gd21" fmla="val 1668"/>
              <a:gd name="gd22" fmla="val 564"/>
              <a:gd name="gd23" fmla="val 3000"/>
              <a:gd name="gd24" fmla="val 186"/>
              <a:gd name="gd25" fmla="val 3000"/>
              <a:gd name="gd26" fmla="val 6"/>
              <a:gd name="gd27" fmla="val 0"/>
              <a:gd name="gd28" fmla="val 0"/>
            </a:gdLst>
            <a:ahLst/>
            <a:cxnLst/>
            <a:rect l="0" t="0" r="r" b="b"/>
            <a:pathLst>
              <a:path w="3000" h="595" fill="norm" stroke="1" extrusionOk="0">
                <a:moveTo>
                  <a:pt x="gd19" y="gd2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gd25" y="gd26"/>
                </a:lnTo>
                <a:lnTo>
                  <a:pt x="gd27" y="gd28"/>
                </a:lnTo>
                <a:close/>
              </a:path>
            </a:pathLst>
          </a:custGeom>
          <a:gradFill>
            <a:gsLst>
              <a:gs pos="0">
                <a:srgbClr val="00ADB6">
                  <a:alpha val="45882"/>
                </a:srgbClr>
              </a:gs>
              <a:gs pos="100000">
                <a:srgbClr val="009BE5">
                  <a:alpha val="30980"/>
                </a:srgbClr>
              </a:gs>
            </a:gsLst>
            <a:lin ang="5400000" scaled="1"/>
          </a:gra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grpSp>
        <p:nvGrpSpPr>
          <p:cNvPr id="5123" name="Group 5123"/>
          <p:cNvGrpSpPr/>
          <p:nvPr/>
        </p:nvGrpSpPr>
        <p:grpSpPr bwMode="auto">
          <a:xfrm>
            <a:off x="-19050" y="203200"/>
            <a:ext cx="9178925" cy="646112"/>
            <a:chOff x="-12" y="128"/>
            <a:chExt cx="5782" cy="407"/>
          </a:xfrm>
        </p:grpSpPr>
        <p:grpSp>
          <p:nvGrpSpPr>
            <p:cNvPr id="5124" name="Group 5124"/>
            <p:cNvGrpSpPr/>
            <p:nvPr/>
          </p:nvGrpSpPr>
          <p:grpSpPr bwMode="auto">
            <a:xfrm>
              <a:off x="-12" y="128"/>
              <a:ext cx="5767" cy="407"/>
              <a:chOff x="-12" y="128"/>
              <a:chExt cx="5767" cy="407"/>
            </a:xfrm>
          </p:grpSpPr>
          <p:pic>
            <p:nvPicPr>
              <p:cNvPr id="5125" name="Image 5125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2" y="128"/>
                <a:ext cx="5752" cy="407"/>
              </a:xfrm>
              <a:prstGeom prst="rect">
                <a:avLst/>
              </a:prstGeom>
              <a:noFill/>
            </p:spPr>
          </p:pic>
        </p:grpSp>
        <p:grpSp>
          <p:nvGrpSpPr>
            <p:cNvPr id="5127" name="Group 5127"/>
            <p:cNvGrpSpPr/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5128" name="Image 5128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-2" y="156"/>
                <a:ext cx="5772" cy="35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30" name="Shape 5130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704850"/>
            <a:ext cx="8228012" cy="1141412"/>
          </a:xfrm>
          <a:prstGeom prst="rect">
            <a:avLst/>
          </a:prstGeom>
          <a:noFill/>
        </p:spPr>
        <p:txBody>
          <a:bodyPr lIns="0" tIns="46800" rIns="0" bIns="0" anchor="b"/>
          <a:lstStyle/>
          <a:p>
            <a:pPr marL="0" lvl="0" indent="0">
              <a:spcBef>
                <a:spcPts val="13"/>
              </a:spcBef>
              <a:buNone/>
              <a:defRPr/>
            </a:pPr>
            <a:r>
              <a:rPr/>
              <a:t>Cliquez pour éditer le format du texte-titre</a:t>
            </a:r>
            <a:endParaRPr/>
          </a:p>
        </p:txBody>
      </p:sp>
      <p:sp>
        <p:nvSpPr>
          <p:cNvPr id="5131" name="Shape 5131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935162"/>
            <a:ext cx="8228012" cy="4387850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0" algn="l" defTabSz="449262">
              <a:lnSpc>
                <a:spcPct val="100000"/>
              </a:lnSpc>
              <a:spcBef>
                <a:spcPts val="663"/>
              </a:spcBef>
              <a:spcAft>
                <a:spcPts val="13"/>
              </a:spcAft>
              <a:buNone/>
              <a:defRPr sz="2600" b="0" i="0">
                <a:solidFill>
                  <a:srgbClr val="FFFFFF"/>
                </a:solidFill>
                <a:latin typeface="Arial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613"/>
              </a:spcBef>
              <a:spcAft>
                <a:spcPts val="13"/>
              </a:spcAft>
              <a:buNone/>
              <a:defRPr sz="2400" b="0" i="0">
                <a:solidFill>
                  <a:srgbClr val="FFFFFF"/>
                </a:solidFill>
                <a:latin typeface="Arial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538"/>
              </a:spcBef>
              <a:spcAft>
                <a:spcPts val="13"/>
              </a:spcAft>
              <a:buNone/>
              <a:defRPr sz="2100" b="0" i="0">
                <a:solidFill>
                  <a:srgbClr val="FFFFFF"/>
                </a:solidFill>
                <a:latin typeface="Arial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Microsoft YaHei"/>
              </a:defRPr>
            </a:lvl5pPr>
          </a:lstStyle>
          <a:p>
            <a:pPr marL="342900" lvl="0" indent="-342900">
              <a:spcBef>
                <a:spcPts val="663"/>
              </a:spcBef>
              <a:buNone/>
              <a:defRPr/>
            </a:pPr>
            <a:r>
              <a:rPr/>
              <a:t>Cliquez pour éditer le format du plan de texte</a:t>
            </a:r>
            <a:endParaRPr/>
          </a:p>
          <a:p>
            <a:pPr marL="742950" lvl="1" indent="-285750">
              <a:spcBef>
                <a:spcPts val="613"/>
              </a:spcBef>
              <a:buNone/>
              <a:defRPr/>
            </a:pPr>
            <a:r>
              <a:rPr/>
              <a:t>Second niveau de plan</a:t>
            </a:r>
            <a:endParaRPr/>
          </a:p>
          <a:p>
            <a:pPr marL="1143000" lvl="2" indent="-228600">
              <a:spcBef>
                <a:spcPts val="538"/>
              </a:spcBef>
              <a:buNone/>
              <a:defRPr/>
            </a:pPr>
            <a:r>
              <a:rPr/>
              <a:t>Troisième niveau de plan</a:t>
            </a:r>
            <a:endParaRPr/>
          </a:p>
          <a:p>
            <a:pPr marL="1600200" lvl="3" indent="-228600">
              <a:spcBef>
                <a:spcPts val="513"/>
              </a:spcBef>
              <a:buNone/>
              <a:defRPr/>
            </a:pPr>
            <a:r>
              <a:rPr/>
              <a:t>Quatrième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Cinquième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Sixième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Septième niveau de plan</a:t>
            </a:r>
            <a:endParaRPr/>
          </a:p>
        </p:txBody>
      </p:sp>
      <p:sp>
        <p:nvSpPr>
          <p:cNvPr id="5132" name="Shape 5132"/>
          <p:cNvSpPr txBox="1">
            <a:spLocks noChangeShapeType="1"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33" name="Shape 5133"/>
          <p:cNvSpPr txBox="1">
            <a:spLocks noChangeShapeType="1"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34" name="Shape 5134"/>
          <p:cNvSpPr>
            <a:spLocks noChangeShapeType="1" noGrp="1"/>
          </p:cNvSpPr>
          <p:nvPr>
            <p:ph type="sldNum" idx="0"/>
          </p:nvPr>
        </p:nvSpPr>
        <p:spPr bwMode="auto">
          <a:xfrm>
            <a:off x="7924800" y="6356350"/>
            <a:ext cx="760412" cy="36353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0" lvl="0" indent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38279B-FC19-497E-A7D1-5ADD9CAF016F}" type="slidenum">
              <a:rPr lang="fr-FR" sz="1200">
                <a:solidFill>
                  <a:srgbClr val="D1EAEE"/>
                </a:solidFill>
                <a:latin typeface="Times New Roman"/>
                <a:ea typeface="Segoe UI"/>
              </a:rPr>
              <a:t>*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1" ftr="1" hdr="0" sldNum="0"/>
  <p:txStyles>
    <p:titleStyle>
      <a:lvl1pPr marL="0" indent="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DBF5F9"/>
          </a:solidFill>
          <a:latin typeface="Arial"/>
          <a:ea typeface="Microsoft YaHei"/>
        </a:defRPr>
      </a:lvl1pPr>
      <a:lvl2pPr marL="742950" indent="4572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DBF5F9"/>
          </a:solidFill>
          <a:latin typeface="Arial"/>
          <a:ea typeface="Microsoft YaHei"/>
        </a:defRPr>
      </a:lvl2pPr>
      <a:lvl3pPr marL="1143000" indent="9144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DBF5F9"/>
          </a:solidFill>
          <a:latin typeface="Arial"/>
          <a:ea typeface="Microsoft YaHei"/>
        </a:defRPr>
      </a:lvl3pPr>
      <a:lvl4pPr marL="1600200" indent="13716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DBF5F9"/>
          </a:solidFill>
          <a:latin typeface="Arial"/>
          <a:ea typeface="Microsoft YaHei"/>
        </a:defRPr>
      </a:lvl4pPr>
      <a:lvl5pPr marL="2057400" indent="18288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DBF5F9"/>
          </a:solidFill>
          <a:latin typeface="Arial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0" algn="l" defTabSz="449262">
        <a:lnSpc>
          <a:spcPct val="100000"/>
        </a:lnSpc>
        <a:spcBef>
          <a:spcPts val="663"/>
        </a:spcBef>
        <a:spcAft>
          <a:spcPts val="13"/>
        </a:spcAft>
        <a:buNone/>
        <a:defRPr lang="en-GB" sz="2600" b="0" i="0">
          <a:solidFill>
            <a:srgbClr val="FFFFFF"/>
          </a:solidFill>
          <a:latin typeface="Arial"/>
          <a:ea typeface="Microsoft YaHei"/>
        </a:defRPr>
      </a:lvl1pPr>
      <a:lvl2pPr marL="742950" indent="457200" algn="l" defTabSz="449262">
        <a:lnSpc>
          <a:spcPct val="100000"/>
        </a:lnSpc>
        <a:spcBef>
          <a:spcPts val="613"/>
        </a:spcBef>
        <a:spcAft>
          <a:spcPts val="13"/>
        </a:spcAft>
        <a:buNone/>
        <a:defRPr lang="en-GB" sz="2400" b="0" i="0">
          <a:solidFill>
            <a:srgbClr val="FFFFFF"/>
          </a:solidFill>
          <a:latin typeface="Arial"/>
          <a:ea typeface="Microsoft YaHei"/>
        </a:defRPr>
      </a:lvl2pPr>
      <a:lvl3pPr marL="1143000" indent="914400" algn="l" defTabSz="449262">
        <a:lnSpc>
          <a:spcPct val="100000"/>
        </a:lnSpc>
        <a:spcBef>
          <a:spcPts val="538"/>
        </a:spcBef>
        <a:spcAft>
          <a:spcPts val="13"/>
        </a:spcAft>
        <a:buNone/>
        <a:defRPr lang="en-GB" sz="2100" b="0" i="0">
          <a:solidFill>
            <a:srgbClr val="FFFFFF"/>
          </a:solidFill>
          <a:latin typeface="Arial"/>
          <a:ea typeface="Microsoft YaHei"/>
        </a:defRPr>
      </a:lvl3pPr>
      <a:lvl4pPr marL="1600200" indent="1371600" algn="l" defTabSz="449262">
        <a:lnSpc>
          <a:spcPct val="100000"/>
        </a:lnSpc>
        <a:spcBef>
          <a:spcPts val="513"/>
        </a:spcBef>
        <a:spcAft>
          <a:spcPts val="13"/>
        </a:spcAft>
        <a:buNone/>
        <a:defRPr lang="en-GB" sz="2000" b="0" i="0">
          <a:solidFill>
            <a:srgbClr val="FFFFFF"/>
          </a:solidFill>
          <a:latin typeface="Arial"/>
          <a:ea typeface="Microsoft YaHei"/>
        </a:defRPr>
      </a:lvl4pPr>
      <a:lvl5pPr marL="2057400" indent="1828800" algn="l" defTabSz="449262">
        <a:lnSpc>
          <a:spcPct val="100000"/>
        </a:lnSpc>
        <a:spcBef>
          <a:spcPts val="513"/>
        </a:spcBef>
        <a:spcAft>
          <a:spcPts val="13"/>
        </a:spcAft>
        <a:buNone/>
        <a:defRPr lang="en-GB" sz="2000" b="0" i="0">
          <a:solidFill>
            <a:srgbClr val="FFFFFF"/>
          </a:solidFill>
          <a:latin typeface="Arial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1pPr>
      <a:lvl2pPr marL="742950" indent="4572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2pPr>
      <a:lvl3pPr marL="1143000" indent="9144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3pPr>
      <a:lvl4pPr marL="1600200" indent="13716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4pPr>
      <a:lvl5pPr marL="2057400" indent="18288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7" name="Image 4097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0" y="0"/>
            <a:ext cx="9144000" cy="1052512"/>
          </a:xfrm>
          <a:prstGeom prst="rect">
            <a:avLst/>
          </a:prstGeom>
          <a:noFill/>
        </p:spPr>
      </p:pic>
      <p:sp>
        <p:nvSpPr>
          <p:cNvPr id="4098" name="Shape 4098"/>
          <p:cNvSpPr>
            <a:spLocks noChangeShapeType="1" noGrp="1"/>
          </p:cNvSpPr>
          <p:nvPr/>
        </p:nvSpPr>
        <p:spPr bwMode="auto">
          <a:xfrm rot="21179998" flipV="1">
            <a:off x="3163887" y="1108075"/>
            <a:ext cx="5257800" cy="4114800"/>
          </a:xfrm>
          <a:custGeom>
            <a:avLst/>
            <a:gdLst>
              <a:gd name="gd0" fmla="val 65536"/>
              <a:gd name="gd1" fmla="+- 21600 21600 21600"/>
              <a:gd name="gd2" fmla="+- 21600 21600 21600"/>
              <a:gd name="gd3" fmla="+- 21600 21600 21600"/>
              <a:gd name="gd4" fmla="+- 21600 21600 21600"/>
              <a:gd name="gd5" fmla="+- 21600 21600 21600"/>
              <a:gd name="gd6" fmla="+- 21600 21600 21600"/>
              <a:gd name="gd7" fmla="+- 21600 21600 21600"/>
              <a:gd name="gd8" fmla="+- 21600 21600 21600"/>
              <a:gd name="gd9" fmla="+- 21600 21600 21600"/>
              <a:gd name="gd10" fmla="+- 21600 21600 21600"/>
              <a:gd name="gd11" fmla="+- 21600 21600 21600"/>
              <a:gd name="gd12" fmla="+- 21600 21600 21600"/>
              <a:gd name="gd13" fmla="+- 21600 21600 21600"/>
              <a:gd name="gd14" fmla="+- 21600 21600 21600"/>
              <a:gd name="gd15" fmla="val 0"/>
              <a:gd name="gd16" fmla="val 0"/>
              <a:gd name="gd17" fmla="val 5107774"/>
              <a:gd name="gd18" fmla="val 0"/>
              <a:gd name="gd19" fmla="val 5257800"/>
              <a:gd name="gd20" fmla="val 150026"/>
              <a:gd name="gd21" fmla="val 5257800"/>
              <a:gd name="gd22" fmla="val 4114800"/>
              <a:gd name="gd23" fmla="val 0"/>
              <a:gd name="gd24" fmla="val 4114800"/>
              <a:gd name="gd25" fmla="val 0"/>
              <a:gd name="gd26" fmla="val 0"/>
              <a:gd name="gd27" fmla="val 0"/>
              <a:gd name="gd28" fmla="val 0"/>
            </a:gdLst>
            <a:ahLst/>
            <a:cxnLst/>
            <a:rect l="0" t="0" r="r" b="b"/>
            <a:pathLst>
              <a:path w="5257800" h="4114800" fill="norm" stroke="1" extrusionOk="0">
                <a:moveTo>
                  <a:pt x="gd15" y="gd16"/>
                </a:moveTo>
                <a:lnTo>
                  <a:pt x="gd17" y="gd18"/>
                </a:lnTo>
                <a:lnTo>
                  <a:pt x="gd19" y="gd20"/>
                </a:lnTo>
                <a:lnTo>
                  <a:pt x="gd21" y="gd22"/>
                </a:lnTo>
                <a:lnTo>
                  <a:pt x="gd23" y="gd24"/>
                </a:lnTo>
                <a:lnTo>
                  <a:pt x="gd25" y="gd26"/>
                </a:lnTo>
                <a:lnTo>
                  <a:pt x="gd27" y="gd28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  <a:headEnd/>
            <a:tailEnd/>
          </a:ln>
          <a:effectLst>
            <a:outerShdw dist="38546" dir="8716260" algn="ctr" rotWithShape="0">
              <a:srgbClr val="000000">
                <a:alpha val="24705"/>
              </a:srgbClr>
            </a:outerShdw>
          </a:effectLst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099" name="Shape 4099"/>
          <p:cNvSpPr>
            <a:spLocks noChangeShapeType="1" noGrp="1"/>
          </p:cNvSpPr>
          <p:nvPr/>
        </p:nvSpPr>
        <p:spPr bwMode="auto">
          <a:xfrm rot="21179998" flipV="1">
            <a:off x="8002587" y="5359400"/>
            <a:ext cx="155575" cy="155575"/>
          </a:xfrm>
          <a:custGeom>
            <a:avLst/>
            <a:gdLst>
              <a:gd name="gd0" fmla="val 65536"/>
              <a:gd name="gd1" fmla="val 0"/>
              <a:gd name="gd2" fmla="val 0"/>
              <a:gd name="gd3" fmla="val 0"/>
              <a:gd name="gd4" fmla="val 21600"/>
              <a:gd name="gd5" fmla="+- gd3 21600 0"/>
              <a:gd name="gd6" fmla="+- gd4 0 0"/>
              <a:gd name="gd7" fmla="*/ w 1800 21600"/>
              <a:gd name="gd8" fmla="*/ h 12600 21600"/>
              <a:gd name="gd9" fmla="*/ w 12600 21600"/>
              <a:gd name="gd10" fmla="*/ h 19800 21600"/>
            </a:gdLst>
            <a:ahLst/>
            <a:cxnLst/>
            <a:rect l="gd7" t="gd8" r="gd9" b="gd10"/>
            <a:pathLst>
              <a:path w="21600" h="21600" fill="norm" stroke="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3" dir="16338696" algn="ctr" rotWithShape="0">
              <a:srgbClr val="000000">
                <a:alpha val="46666"/>
              </a:srgbClr>
            </a:outerShdw>
          </a:effectLst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0" name="Shape 4100"/>
          <p:cNvSpPr>
            <a:spLocks noChangeShapeType="1" noGrp="1"/>
          </p:cNvSpPr>
          <p:nvPr/>
        </p:nvSpPr>
        <p:spPr bwMode="auto">
          <a:xfrm flipV="1">
            <a:off x="-9525" y="5815012"/>
            <a:ext cx="9163050" cy="1041400"/>
          </a:xfrm>
          <a:custGeom>
            <a:avLst/>
            <a:gdLst>
              <a:gd name="gd0" fmla="val 65536"/>
              <a:gd name="gd1" fmla="+- 21600 21600 21600"/>
              <a:gd name="gd2" fmla="+- 21600 21600 21600"/>
              <a:gd name="gd3" fmla="+- 21600 21600 21600"/>
              <a:gd name="gd4" fmla="+- 21600 21600 21600"/>
              <a:gd name="gd5" fmla="+- 21600 21600 21600"/>
              <a:gd name="gd6" fmla="+- 21600 21600 21600"/>
              <a:gd name="gd7" fmla="+- 21600 21600 21600"/>
              <a:gd name="gd8" fmla="+- 21600 21600 21600"/>
              <a:gd name="gd9" fmla="+- 21600 21600 21600"/>
              <a:gd name="gd10" fmla="+- 21600 21600 21600"/>
              <a:gd name="gd11" fmla="*/ 21600 21600 21600"/>
              <a:gd name="gd12" fmla="+- 21600 21600 21600"/>
              <a:gd name="gd13" fmla="+- 21600 21600 21600"/>
              <a:gd name="gd14" fmla="*/ 21600 60000 gd0"/>
              <a:gd name="gd15" fmla="*/ 60000 21600 1"/>
              <a:gd name="gd16" fmla="*/ 60000 21600 1"/>
              <a:gd name="gd17" fmla="+- gd14 gd15 gd16"/>
              <a:gd name="gd18" fmla="*/ gd17 gd0 60000"/>
              <a:gd name="gd19" fmla="*/ gd18 60000 gd0"/>
              <a:gd name="gd20" fmla="sin 21600 gd19"/>
              <a:gd name="gd21" fmla="+- 21600 21600 21600"/>
              <a:gd name="gd22" fmla="+- 21600 21600 21600"/>
              <a:gd name="gd23" fmla="+- 21600 21600 21600"/>
              <a:gd name="gd24" fmla="+- 21600 21600 21600"/>
              <a:gd name="gd25" fmla="+- 21600 21600 21600"/>
              <a:gd name="gd26" fmla="+- 21600 21600 21600"/>
              <a:gd name="gd27" fmla="+- 21600 21600 21600"/>
              <a:gd name="gd28" fmla="+- 21600 21600 21600"/>
              <a:gd name="gd29" fmla="+- 21600 21600 21600"/>
              <a:gd name="gd30" fmla="+- 21600 21600 21600"/>
              <a:gd name="gd31" fmla="+- 21600 21600 21600"/>
              <a:gd name="gd32" fmla="+- 21600 21600 21600"/>
              <a:gd name="gd33" fmla="+- 21600 21600 21600"/>
              <a:gd name="gd34" fmla="+- 21600 21600 21600"/>
              <a:gd name="gd35" fmla="+- 21600 21600 21600"/>
              <a:gd name="gd36" fmla="+- 21600 21600 21600"/>
              <a:gd name="gd37" fmla="+- 21600 21600 21600"/>
              <a:gd name="gd38" fmla="+- 21600 21600 21600"/>
              <a:gd name="gd39" fmla="+- 21600 21600 21600"/>
              <a:gd name="gd40" fmla="+- 21600 21600 21600"/>
              <a:gd name="gd41" fmla="+- 21600 21600 21600"/>
              <a:gd name="gd42" fmla="+- 21600 21600 21600"/>
              <a:gd name="gd43" fmla="+- 21600 21600 21600"/>
              <a:gd name="gd44" fmla="+- 21600 21600 21600"/>
              <a:gd name="gd45" fmla="+- 21600 21600 21600"/>
              <a:gd name="gd46" fmla="val 6"/>
              <a:gd name="gd47" fmla="val 2"/>
              <a:gd name="gd48" fmla="val 2542"/>
              <a:gd name="gd49" fmla="val 0"/>
              <a:gd name="gd50" fmla="val 4374"/>
              <a:gd name="gd51" fmla="val 367"/>
              <a:gd name="gd52" fmla="val 5766"/>
              <a:gd name="gd53" fmla="val 55"/>
              <a:gd name="gd54" fmla="val 5772"/>
              <a:gd name="gd55" fmla="val 213"/>
              <a:gd name="gd56" fmla="val 4302"/>
              <a:gd name="gd57" fmla="val 439"/>
              <a:gd name="gd58" fmla="val 1488"/>
              <a:gd name="gd59" fmla="val 201"/>
              <a:gd name="gd60" fmla="val 0"/>
              <a:gd name="gd61" fmla="val 656"/>
              <a:gd name="gd62" fmla="val 6"/>
              <a:gd name="gd63" fmla="val 2"/>
            </a:gdLst>
            <a:ahLst/>
            <a:cxnLst/>
            <a:rect l="0" t="0" r="r" b="b"/>
            <a:pathLst>
              <a:path w="5772" h="656" fill="norm" stroke="1" extrusionOk="0">
                <a:moveTo>
                  <a:pt x="gd46" y="gd47"/>
                </a:moveTo>
                <a:lnTo>
                  <a:pt x="gd48" y="gd49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gd54" y="gd55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gd62" y="gd63"/>
                </a:lnTo>
                <a:close/>
              </a:path>
            </a:pathLst>
          </a:custGeom>
          <a:gradFill>
            <a:gsLst>
              <a:gs pos="0">
                <a:srgbClr val="0079AF">
                  <a:alpha val="45882"/>
                </a:srgbClr>
              </a:gs>
              <a:gs pos="100000">
                <a:srgbClr val="E7E7E7">
                  <a:alpha val="55686"/>
                </a:srgbClr>
              </a:gs>
            </a:gsLst>
            <a:lin ang="5400000" scaled="1"/>
          </a:gra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1" name="Shape 4101"/>
          <p:cNvSpPr>
            <a:spLocks noChangeShapeType="1" noGrp="1"/>
          </p:cNvSpPr>
          <p:nvPr/>
        </p:nvSpPr>
        <p:spPr bwMode="auto">
          <a:xfrm flipV="1">
            <a:off x="4381500" y="6218237"/>
            <a:ext cx="4762500" cy="638175"/>
          </a:xfrm>
          <a:custGeom>
            <a:avLst/>
            <a:gdLst>
              <a:gd name="gd0" fmla="val 65536"/>
              <a:gd name="gd1" fmla="+- 21600 21600 21600"/>
              <a:gd name="gd2" fmla="+- 21600 21600 21600"/>
              <a:gd name="gd3" fmla="+- 21600 21600 21600"/>
              <a:gd name="gd4" fmla="+- 21600 21600 21600"/>
              <a:gd name="gd5" fmla="+- 21600 21600 21600"/>
              <a:gd name="gd6" fmla="*/ 21600 21600 21600"/>
              <a:gd name="gd7" fmla="*/ 21600 21600 21600"/>
              <a:gd name="gd8" fmla="+- 21600 21600 21600"/>
              <a:gd name="gd9" fmla="+- 21600 21600 21600"/>
              <a:gd name="gd10" fmla="+- 21600 21600 21600"/>
              <a:gd name="gd11" fmla="+- 21600 21600 21600"/>
              <a:gd name="gd12" fmla="+- 21600 21600 21600"/>
              <a:gd name="gd13" fmla="+- 21600 21600 21600"/>
              <a:gd name="gd14" fmla="+- 21600 21600 21600"/>
              <a:gd name="gd15" fmla="+- 21600 21600 21600"/>
              <a:gd name="gd16" fmla="+- 21600 21600 21600"/>
              <a:gd name="gd17" fmla="+- 21600 21600 21600"/>
              <a:gd name="gd18" fmla="+- 21600 21600 21600"/>
              <a:gd name="gd19" fmla="val 0"/>
              <a:gd name="gd20" fmla="val 0"/>
              <a:gd name="gd21" fmla="val 1668"/>
              <a:gd name="gd22" fmla="val 564"/>
              <a:gd name="gd23" fmla="val 3000"/>
              <a:gd name="gd24" fmla="val 186"/>
              <a:gd name="gd25" fmla="val 3000"/>
              <a:gd name="gd26" fmla="val 6"/>
              <a:gd name="gd27" fmla="val 0"/>
              <a:gd name="gd28" fmla="val 0"/>
            </a:gdLst>
            <a:ahLst/>
            <a:cxnLst/>
            <a:rect l="0" t="0" r="r" b="b"/>
            <a:pathLst>
              <a:path w="3000" h="595" fill="norm" stroke="1" extrusionOk="0">
                <a:moveTo>
                  <a:pt x="gd19" y="gd2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gd25" y="gd26"/>
                </a:lnTo>
                <a:lnTo>
                  <a:pt x="gd27" y="gd28"/>
                </a:lnTo>
                <a:close/>
              </a:path>
            </a:pathLst>
          </a:custGeom>
          <a:gradFill>
            <a:gsLst>
              <a:gs pos="0">
                <a:srgbClr val="BCBCBC">
                  <a:alpha val="45882"/>
                </a:srgbClr>
              </a:gs>
              <a:gs pos="100000">
                <a:srgbClr val="009BE5">
                  <a:alpha val="30980"/>
                </a:srgbClr>
              </a:gs>
            </a:gsLst>
            <a:lin ang="5400000" scaled="1"/>
          </a:gra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4102" name="Image 4102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0" y="0"/>
            <a:ext cx="9144000" cy="1052512"/>
          </a:xfrm>
          <a:prstGeom prst="rect">
            <a:avLst/>
          </a:prstGeom>
          <a:noFill/>
        </p:spPr>
      </p:pic>
      <p:sp>
        <p:nvSpPr>
          <p:cNvPr id="4103" name="Shape 4103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31775"/>
            <a:ext cx="8228012" cy="819150"/>
          </a:xfrm>
          <a:prstGeom prst="rect">
            <a:avLst/>
          </a:prstGeom>
          <a:noFill/>
        </p:spPr>
        <p:txBody>
          <a:bodyPr lIns="0" tIns="46800" rIns="0" bIns="0" anchor="b"/>
          <a:lstStyle/>
          <a:p>
            <a:pPr marL="0" lvl="0" indent="0">
              <a:spcBef>
                <a:spcPts val="13"/>
              </a:spcBef>
              <a:buNone/>
              <a:defRPr/>
            </a:pPr>
            <a:r>
              <a:rPr/>
              <a:t>Cliquez pour éditer le format du texte-titre</a:t>
            </a:r>
            <a:endParaRPr/>
          </a:p>
        </p:txBody>
      </p:sp>
      <p:sp>
        <p:nvSpPr>
          <p:cNvPr id="4104" name="Shape 4104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935162"/>
            <a:ext cx="8228012" cy="4387850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0" algn="l" defTabSz="449262">
              <a:lnSpc>
                <a:spcPct val="100000"/>
              </a:lnSpc>
              <a:spcBef>
                <a:spcPts val="663"/>
              </a:spcBef>
              <a:spcAft>
                <a:spcPts val="13"/>
              </a:spcAft>
              <a:buNone/>
              <a:defRPr sz="2600" b="0" i="0">
                <a:solidFill>
                  <a:srgbClr val="000000"/>
                </a:solidFill>
                <a:latin typeface="Constantia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613"/>
              </a:spcBef>
              <a:spcAft>
                <a:spcPts val="13"/>
              </a:spcAft>
              <a:buNone/>
              <a:defRPr sz="2400" b="0" i="0">
                <a:solidFill>
                  <a:srgbClr val="000000"/>
                </a:solidFill>
                <a:latin typeface="Constantia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538"/>
              </a:spcBef>
              <a:spcAft>
                <a:spcPts val="13"/>
              </a:spcAft>
              <a:buNone/>
              <a:defRPr sz="2100" b="0" i="0">
                <a:solidFill>
                  <a:srgbClr val="000000"/>
                </a:solidFill>
                <a:latin typeface="Constantia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000000"/>
                </a:solidFill>
                <a:latin typeface="Constantia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13"/>
              </a:spcBef>
              <a:spcAft>
                <a:spcPts val="13"/>
              </a:spcAft>
              <a:buNone/>
              <a:defRPr sz="2000" b="0" i="0">
                <a:solidFill>
                  <a:srgbClr val="000000"/>
                </a:solidFill>
                <a:latin typeface="Constantia"/>
                <a:ea typeface="Microsoft YaHei"/>
              </a:defRPr>
            </a:lvl5pPr>
          </a:lstStyle>
          <a:p>
            <a:pPr marL="342900" lvl="0" indent="-342900">
              <a:spcBef>
                <a:spcPts val="663"/>
              </a:spcBef>
              <a:buNone/>
              <a:defRPr/>
            </a:pPr>
            <a:r>
              <a:rPr/>
              <a:t>Cliquez pour éditer le format du plan de texte</a:t>
            </a:r>
            <a:endParaRPr/>
          </a:p>
          <a:p>
            <a:pPr marL="742950" lvl="1" indent="-285750">
              <a:spcBef>
                <a:spcPts val="613"/>
              </a:spcBef>
              <a:buNone/>
              <a:defRPr/>
            </a:pPr>
            <a:r>
              <a:rPr/>
              <a:t>Second niveau de plan</a:t>
            </a:r>
            <a:endParaRPr/>
          </a:p>
          <a:p>
            <a:pPr marL="1143000" lvl="2" indent="-228600">
              <a:spcBef>
                <a:spcPts val="538"/>
              </a:spcBef>
              <a:buNone/>
              <a:defRPr/>
            </a:pPr>
            <a:r>
              <a:rPr/>
              <a:t>Troisième niveau de plan</a:t>
            </a:r>
            <a:endParaRPr/>
          </a:p>
          <a:p>
            <a:pPr marL="1600200" lvl="3" indent="-228600">
              <a:spcBef>
                <a:spcPts val="513"/>
              </a:spcBef>
              <a:buNone/>
              <a:defRPr/>
            </a:pPr>
            <a:r>
              <a:rPr/>
              <a:t>Quatrième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Cinquième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Sixième niveau de plan</a:t>
            </a:r>
            <a:endParaRPr/>
          </a:p>
          <a:p>
            <a:pPr marL="2057400" lvl="4" indent="-228600">
              <a:spcBef>
                <a:spcPts val="513"/>
              </a:spcBef>
              <a:buNone/>
              <a:defRPr/>
            </a:pPr>
            <a:r>
              <a:rPr/>
              <a:t>Septième niveau de plan</a:t>
            </a:r>
            <a:endParaRPr/>
          </a:p>
        </p:txBody>
      </p:sp>
      <p:sp>
        <p:nvSpPr>
          <p:cNvPr id="4105" name="Shape 4105"/>
          <p:cNvSpPr txBox="1">
            <a:spLocks noChangeShapeType="1"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6" name="Shape 4106"/>
          <p:cNvSpPr txBox="1">
            <a:spLocks noChangeShapeType="1" noGrp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7" name="Shape 4107"/>
          <p:cNvSpPr>
            <a:spLocks noChangeShapeType="1" noGrp="1"/>
          </p:cNvSpPr>
          <p:nvPr>
            <p:ph type="sldNum" idx="0"/>
          </p:nvPr>
        </p:nvSpPr>
        <p:spPr bwMode="auto">
          <a:xfrm>
            <a:off x="8077200" y="6356350"/>
            <a:ext cx="608012" cy="36353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>
                <a:solidFill>
                  <a:srgbClr val="000000"/>
                </a:solidFill>
                <a:latin typeface="Arial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0" lvl="0" indent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38279B-FC19-497E-A7D1-5ADD9CAF016F}" type="slidenum">
              <a:rPr lang="fr-FR" sz="1200">
                <a:solidFill>
                  <a:srgbClr val="045C75"/>
                </a:solidFill>
                <a:latin typeface="Times New Roman"/>
                <a:ea typeface="Segoe UI"/>
              </a:rPr>
              <a:t>*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dt="1" ftr="1" hdr="0" sldNum="0"/>
  <p:txStyles>
    <p:titleStyle>
      <a:lvl1pPr marL="0" indent="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04617B"/>
          </a:solidFill>
          <a:latin typeface="Calibri"/>
          <a:ea typeface="Microsoft YaHei"/>
        </a:defRPr>
      </a:lvl1pPr>
      <a:lvl2pPr marL="742950" indent="4572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04617B"/>
          </a:solidFill>
          <a:latin typeface="Calibri"/>
          <a:ea typeface="Microsoft YaHei"/>
        </a:defRPr>
      </a:lvl2pPr>
      <a:lvl3pPr marL="1143000" indent="9144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04617B"/>
          </a:solidFill>
          <a:latin typeface="Calibri"/>
          <a:ea typeface="Microsoft YaHei"/>
        </a:defRPr>
      </a:lvl3pPr>
      <a:lvl4pPr marL="1600200" indent="13716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04617B"/>
          </a:solidFill>
          <a:latin typeface="Calibri"/>
          <a:ea typeface="Microsoft YaHei"/>
        </a:defRPr>
      </a:lvl4pPr>
      <a:lvl5pPr marL="2057400" indent="18288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5000" b="0" i="0">
          <a:solidFill>
            <a:srgbClr val="04617B"/>
          </a:solidFill>
          <a:latin typeface="Calibri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0" algn="l" defTabSz="449262">
        <a:lnSpc>
          <a:spcPct val="100000"/>
        </a:lnSpc>
        <a:spcBef>
          <a:spcPts val="663"/>
        </a:spcBef>
        <a:spcAft>
          <a:spcPts val="13"/>
        </a:spcAft>
        <a:buNone/>
        <a:defRPr lang="en-GB" sz="2600" b="0" i="0">
          <a:solidFill>
            <a:srgbClr val="000000"/>
          </a:solidFill>
          <a:latin typeface="Constantia"/>
          <a:ea typeface="Microsoft YaHei"/>
        </a:defRPr>
      </a:lvl1pPr>
      <a:lvl2pPr marL="742950" indent="457200" algn="l" defTabSz="449262">
        <a:lnSpc>
          <a:spcPct val="100000"/>
        </a:lnSpc>
        <a:spcBef>
          <a:spcPts val="613"/>
        </a:spcBef>
        <a:spcAft>
          <a:spcPts val="13"/>
        </a:spcAft>
        <a:buNone/>
        <a:defRPr lang="en-GB" sz="2400" b="0" i="0">
          <a:solidFill>
            <a:srgbClr val="000000"/>
          </a:solidFill>
          <a:latin typeface="Constantia"/>
          <a:ea typeface="Microsoft YaHei"/>
        </a:defRPr>
      </a:lvl2pPr>
      <a:lvl3pPr marL="1143000" indent="914400" algn="l" defTabSz="449262">
        <a:lnSpc>
          <a:spcPct val="100000"/>
        </a:lnSpc>
        <a:spcBef>
          <a:spcPts val="538"/>
        </a:spcBef>
        <a:spcAft>
          <a:spcPts val="13"/>
        </a:spcAft>
        <a:buNone/>
        <a:defRPr lang="en-GB" sz="2100" b="0" i="0">
          <a:solidFill>
            <a:srgbClr val="000000"/>
          </a:solidFill>
          <a:latin typeface="Constantia"/>
          <a:ea typeface="Microsoft YaHei"/>
        </a:defRPr>
      </a:lvl3pPr>
      <a:lvl4pPr marL="1600200" indent="1371600" algn="l" defTabSz="449262">
        <a:lnSpc>
          <a:spcPct val="100000"/>
        </a:lnSpc>
        <a:spcBef>
          <a:spcPts val="513"/>
        </a:spcBef>
        <a:spcAft>
          <a:spcPts val="13"/>
        </a:spcAft>
        <a:buNone/>
        <a:defRPr lang="en-GB" sz="2000" b="0" i="0">
          <a:solidFill>
            <a:srgbClr val="000000"/>
          </a:solidFill>
          <a:latin typeface="Constantia"/>
          <a:ea typeface="Microsoft YaHei"/>
        </a:defRPr>
      </a:lvl4pPr>
      <a:lvl5pPr marL="2057400" indent="1828800" algn="l" defTabSz="449262">
        <a:lnSpc>
          <a:spcPct val="100000"/>
        </a:lnSpc>
        <a:spcBef>
          <a:spcPts val="513"/>
        </a:spcBef>
        <a:spcAft>
          <a:spcPts val="13"/>
        </a:spcAft>
        <a:buNone/>
        <a:defRPr lang="en-GB" sz="2000" b="0" i="0">
          <a:solidFill>
            <a:srgbClr val="000000"/>
          </a:solidFill>
          <a:latin typeface="Constantia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1pPr>
      <a:lvl2pPr marL="742950" indent="4572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2pPr>
      <a:lvl3pPr marL="1143000" indent="9144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3pPr>
      <a:lvl4pPr marL="1600200" indent="13716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4pPr>
      <a:lvl5pPr marL="2057400" indent="1828800" algn="l" defTabSz="449262">
        <a:lnSpc>
          <a:spcPct val="100000"/>
        </a:lnSpc>
        <a:spcBef>
          <a:spcPts val="13"/>
        </a:spcBef>
        <a:spcAft>
          <a:spcPts val="13"/>
        </a:spcAft>
        <a:buNone/>
        <a:defRPr lang="en-GB" sz="1800" b="0" i="0">
          <a:solidFill>
            <a:srgbClr val="000000"/>
          </a:solidFill>
          <a:latin typeface="Arial"/>
          <a:ea typeface="Arial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nnales-bia.fr/qcm.php?annee=2022&amp;theme=ang" TargetMode="External"/><Relationship Id="rId4" Type="http://schemas.openxmlformats.org/officeDocument/2006/relationships/hyperlink" Target="https://annales-bia.fr/qcm.php?annee=2021&amp;theme=ang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annales-bia.fr/qcm.php?annee=2020&amp;theme=ang" TargetMode="External"/><Relationship Id="rId4" Type="http://schemas.openxmlformats.org/officeDocument/2006/relationships/hyperlink" Target="https://annales-bia.fr/qcm.php?annee=2019&amp;theme=ang" TargetMode="Externa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youtube.com/watch?v=zBWVfz6GEgk" TargetMode="External"/><Relationship Id="rId4" Type="http://schemas.openxmlformats.org/officeDocument/2006/relationships/hyperlink" Target="https://www.youtube.com/watch?v=GyCPJ6az5eg" TargetMode="Externa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annales-bia.fr/qcm.php?annee=2018&amp;theme=ang" TargetMode="External"/><Relationship Id="rId4" Type="http://schemas.openxmlformats.org/officeDocument/2006/relationships/hyperlink" Target="https://annales-bia.fr/qcm.php?annee=2017&amp;theme=ang" TargetMode="External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0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pn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3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annales-bia.fr/qcm.php?annee=2016&amp;theme=ang" TargetMode="External"/><Relationship Id="rId4" Type="http://schemas.openxmlformats.org/officeDocument/2006/relationships/hyperlink" Target="https://annales-bia.fr/qcm.php?annee=2015&amp;theme=ang" TargetMode="External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annales-bia.fr/qcm.php?annee=2022&amp;theme=ang" TargetMode="External"/><Relationship Id="rId4" Type="http://schemas.openxmlformats.org/officeDocument/2006/relationships/hyperlink" Target="https://annales-bia.fr/qcm.php?annee=2023&amp;theme=ang" TargetMode="External"/><Relationship Id="rId5" Type="http://schemas.openxmlformats.org/officeDocument/2006/relationships/hyperlink" Target="https://www.youtube.com/watch?v=mgxBKLaZv3c&amp;t=235s" TargetMode="External"/><Relationship Id="rId6" Type="http://schemas.openxmlformats.org/officeDocument/2006/relationships/hyperlink" Target="https://www.youtube.com/watch?v=s9uzdLw_ICI&amp;list=PLciYMfFOTAZanbBTH7-rBnbS-0kov6lWK&amp;index=14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3" name="Shape 8193"/>
          <p:cNvSpPr txBox="1">
            <a:spLocks noChangeShapeType="1" noGrp="1"/>
          </p:cNvSpPr>
          <p:nvPr/>
        </p:nvSpPr>
        <p:spPr bwMode="auto">
          <a:xfrm>
            <a:off x="1371600" y="2060575"/>
            <a:ext cx="6400800" cy="1081087"/>
          </a:xfrm>
          <a:prstGeom prst="rect">
            <a:avLst/>
          </a:prstGeom>
          <a:noFill/>
        </p:spPr>
        <p:txBody>
          <a:bodyPr lIns="0" tIns="45720" rIns="18360" bIns="45720" anchor="t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lnSpc>
                <a:spcPct val="100000"/>
              </a:lnSpc>
              <a:spcBef>
                <a:spcPts val="7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 b="1" i="0" u="none">
                <a:solidFill>
                  <a:srgbClr val="FFFFFF"/>
                </a:solidFill>
                <a:latin typeface="Constantia"/>
                <a:ea typeface="Microsoft YaHei"/>
              </a:rPr>
              <a:t>Aéroclub d'Abbeville </a:t>
            </a:r>
            <a:endParaRPr/>
          </a:p>
          <a:p>
            <a:pPr lvl="0" algn="r">
              <a:lnSpc>
                <a:spcPct val="100000"/>
              </a:lnSpc>
              <a:spcBef>
                <a:spcPts val="7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  <p:sp>
        <p:nvSpPr>
          <p:cNvPr id="8196" name="Shape 8196"/>
          <p:cNvSpPr txBox="1">
            <a:spLocks noChangeShapeType="1" noGrp="1"/>
          </p:cNvSpPr>
          <p:nvPr/>
        </p:nvSpPr>
        <p:spPr bwMode="auto">
          <a:xfrm>
            <a:off x="1800225" y="690562"/>
            <a:ext cx="5697537" cy="1370012"/>
          </a:xfrm>
          <a:prstGeom prst="rect">
            <a:avLst/>
          </a:prstGeom>
          <a:noFill/>
        </p:spPr>
        <p:txBody>
          <a:bodyPr lIns="90000" tIns="45000" rIns="90000" bIns="45000" anchor="t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200" b="1" i="0" u="none">
                <a:solidFill>
                  <a:srgbClr val="DDDDDD"/>
                </a:solidFill>
              </a:rPr>
              <a:t>Anglais Aéronautique</a:t>
            </a:r>
            <a:endParaRPr/>
          </a:p>
          <a:p>
            <a:pPr lvl="0" algn="ct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200" b="1" i="0" u="none">
                <a:solidFill>
                  <a:srgbClr val="DDDDDD"/>
                </a:solidFill>
              </a:rPr>
              <a:t>BIA 2023/2024</a:t>
            </a:r>
            <a:endParaRPr/>
          </a:p>
        </p:txBody>
      </p:sp>
      <p:pic>
        <p:nvPicPr>
          <p:cNvPr id="12295288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976534" y="3141660"/>
            <a:ext cx="5190930" cy="2658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9673522" name="Shape 32769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Roll movement control</a:t>
            </a:r>
            <a:endParaRPr/>
          </a:p>
        </p:txBody>
      </p:sp>
      <p:sp>
        <p:nvSpPr>
          <p:cNvPr id="899236520" name=""/>
          <p:cNvSpPr txBox="1"/>
          <p:nvPr/>
        </p:nvSpPr>
        <p:spPr bwMode="auto">
          <a:xfrm flipH="0" flipV="0">
            <a:off x="6146786" y="1314238"/>
            <a:ext cx="1723649" cy="581130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Pushing the stick </a:t>
            </a:r>
            <a:endParaRPr lang="fr-FR" sz="1600"/>
          </a:p>
          <a:p>
            <a:pPr>
              <a:defRPr/>
            </a:pPr>
            <a:r>
              <a:rPr lang="fr-FR" sz="1600"/>
              <a:t>to the right</a:t>
            </a:r>
            <a:endParaRPr/>
          </a:p>
        </p:txBody>
      </p:sp>
      <p:sp>
        <p:nvSpPr>
          <p:cNvPr id="491878005" name=""/>
          <p:cNvSpPr txBox="1"/>
          <p:nvPr/>
        </p:nvSpPr>
        <p:spPr bwMode="auto">
          <a:xfrm flipH="0" flipV="0">
            <a:off x="1035019" y="1253278"/>
            <a:ext cx="1916028" cy="581130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Pushing the stick</a:t>
            </a:r>
            <a:endParaRPr lang="fr-FR" sz="1600"/>
          </a:p>
          <a:p>
            <a:pPr>
              <a:defRPr/>
            </a:pPr>
            <a:r>
              <a:rPr lang="fr-FR" sz="1600"/>
              <a:t> to the left</a:t>
            </a:r>
            <a:endParaRPr sz="1600"/>
          </a:p>
        </p:txBody>
      </p:sp>
      <p:sp>
        <p:nvSpPr>
          <p:cNvPr id="2028615632" name=""/>
          <p:cNvSpPr txBox="1"/>
          <p:nvPr/>
        </p:nvSpPr>
        <p:spPr bwMode="auto">
          <a:xfrm flipH="0" flipV="0">
            <a:off x="4757859" y="3468438"/>
            <a:ext cx="3165893" cy="826621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The right aileron goes up and the </a:t>
            </a:r>
            <a:endParaRPr lang="fr-FR" sz="1600"/>
          </a:p>
          <a:p>
            <a:pPr>
              <a:defRPr/>
            </a:pPr>
            <a:r>
              <a:rPr lang="fr-FR" sz="1600"/>
              <a:t>left aileron goes down.</a:t>
            </a:r>
            <a:endParaRPr lang="fr-FR" sz="1600"/>
          </a:p>
          <a:p>
            <a:pPr>
              <a:defRPr/>
            </a:pPr>
            <a:r>
              <a:rPr lang="fr-FR" sz="1600"/>
              <a:t>The plane rolls to the right</a:t>
            </a:r>
            <a:endParaRPr lang="fr-FR" sz="1600"/>
          </a:p>
        </p:txBody>
      </p:sp>
      <p:sp>
        <p:nvSpPr>
          <p:cNvPr id="892410003" name=""/>
          <p:cNvSpPr txBox="1"/>
          <p:nvPr/>
        </p:nvSpPr>
        <p:spPr bwMode="auto">
          <a:xfrm flipH="0" flipV="0">
            <a:off x="1035019" y="3468438"/>
            <a:ext cx="3041670" cy="826621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The left aileron goes up and the </a:t>
            </a:r>
            <a:endParaRPr lang="fr-FR" sz="1600"/>
          </a:p>
          <a:p>
            <a:pPr>
              <a:defRPr/>
            </a:pPr>
            <a:r>
              <a:rPr lang="fr-FR" sz="1600"/>
              <a:t>right aileron goes down.</a:t>
            </a:r>
            <a:endParaRPr lang="fr-FR" sz="1600"/>
          </a:p>
          <a:p>
            <a:pPr>
              <a:defRPr/>
            </a:pPr>
            <a:r>
              <a:rPr lang="fr-FR" sz="1600"/>
              <a:t>The plane rolls to the left</a:t>
            </a:r>
            <a:endParaRPr lang="fr-FR" sz="1600"/>
          </a:p>
        </p:txBody>
      </p:sp>
      <p:sp>
        <p:nvSpPr>
          <p:cNvPr id="1291083790" name=""/>
          <p:cNvSpPr txBox="1"/>
          <p:nvPr/>
        </p:nvSpPr>
        <p:spPr bwMode="auto">
          <a:xfrm flipH="0" flipV="0">
            <a:off x="3716512" y="1314238"/>
            <a:ext cx="1587147" cy="520170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400">
                <a:solidFill>
                  <a:schemeClr val="accent2"/>
                </a:solidFill>
              </a:rPr>
              <a:t>The plane is seen</a:t>
            </a:r>
            <a:endParaRPr lang="fr-FR" sz="140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r-FR" sz="1400">
                <a:solidFill>
                  <a:schemeClr val="accent2"/>
                </a:solidFill>
              </a:rPr>
              <a:t> from behind</a:t>
            </a:r>
            <a:endParaRPr/>
          </a:p>
        </p:txBody>
      </p:sp>
      <p:pic>
        <p:nvPicPr>
          <p:cNvPr id="18267080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94907" y="5217303"/>
            <a:ext cx="5712404" cy="962304"/>
          </a:xfrm>
          <a:prstGeom prst="rect">
            <a:avLst/>
          </a:prstGeom>
          <a:ln w="19049">
            <a:solidFill>
              <a:schemeClr val="tx1"/>
            </a:solidFill>
            <a:prstDash val="solid"/>
          </a:ln>
        </p:spPr>
      </p:pic>
      <p:sp>
        <p:nvSpPr>
          <p:cNvPr id="1605718055" name=""/>
          <p:cNvSpPr txBox="1"/>
          <p:nvPr/>
        </p:nvSpPr>
        <p:spPr bwMode="auto">
          <a:xfrm flipH="0" flipV="0">
            <a:off x="2947212" y="4805283"/>
            <a:ext cx="3452957" cy="27467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he elevators </a:t>
            </a: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move in a disymetrical movement.</a:t>
            </a:r>
            <a:endParaRPr/>
          </a:p>
        </p:txBody>
      </p:sp>
      <p:pic>
        <p:nvPicPr>
          <p:cNvPr id="22869015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35019" y="1885999"/>
            <a:ext cx="6832176" cy="15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3894998" name="Shape 3379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Yaw movement control</a:t>
            </a:r>
            <a:endParaRPr/>
          </a:p>
        </p:txBody>
      </p:sp>
      <p:sp>
        <p:nvSpPr>
          <p:cNvPr id="1594632277" name=""/>
          <p:cNvSpPr txBox="1"/>
          <p:nvPr/>
        </p:nvSpPr>
        <p:spPr bwMode="auto">
          <a:xfrm flipH="0" flipV="0">
            <a:off x="1533524" y="1192318"/>
            <a:ext cx="1900668" cy="58112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Pushing the rudder </a:t>
            </a:r>
            <a:endParaRPr lang="fr-FR" sz="1600"/>
          </a:p>
          <a:p>
            <a:pPr>
              <a:defRPr/>
            </a:pPr>
            <a:r>
              <a:rPr lang="fr-FR" sz="1600"/>
              <a:t>pedal </a:t>
            </a:r>
            <a:r>
              <a:rPr lang="fr-FR" sz="1600"/>
              <a:t>to the left</a:t>
            </a:r>
            <a:endParaRPr lang="fr-FR" sz="1600"/>
          </a:p>
        </p:txBody>
      </p:sp>
      <p:sp>
        <p:nvSpPr>
          <p:cNvPr id="1578952064" name=""/>
          <p:cNvSpPr txBox="1"/>
          <p:nvPr/>
        </p:nvSpPr>
        <p:spPr bwMode="auto">
          <a:xfrm flipH="0" flipV="0">
            <a:off x="5567380" y="1253278"/>
            <a:ext cx="1919268" cy="58112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Pushing the rudder</a:t>
            </a:r>
            <a:endParaRPr lang="fr-FR" sz="1600"/>
          </a:p>
          <a:p>
            <a:pPr>
              <a:defRPr/>
            </a:pPr>
            <a:r>
              <a:rPr lang="fr-FR" sz="1600"/>
              <a:t> pedal to the right</a:t>
            </a:r>
            <a:endParaRPr sz="1600"/>
          </a:p>
        </p:txBody>
      </p:sp>
      <p:pic>
        <p:nvPicPr>
          <p:cNvPr id="52981769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33524" y="1834409"/>
            <a:ext cx="5953124" cy="2028825"/>
          </a:xfrm>
          <a:prstGeom prst="rect">
            <a:avLst/>
          </a:prstGeom>
        </p:spPr>
      </p:pic>
      <p:sp>
        <p:nvSpPr>
          <p:cNvPr id="1926410722" name=""/>
          <p:cNvSpPr txBox="1"/>
          <p:nvPr/>
        </p:nvSpPr>
        <p:spPr bwMode="auto">
          <a:xfrm flipH="0" flipV="0">
            <a:off x="1035019" y="3881748"/>
            <a:ext cx="2724869" cy="33563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The rudder moves </a:t>
            </a:r>
            <a:r>
              <a:rPr lang="fr-FR" sz="1600"/>
              <a:t>to the left</a:t>
            </a:r>
            <a:endParaRPr lang="fr-FR" sz="1600"/>
          </a:p>
        </p:txBody>
      </p:sp>
      <p:sp>
        <p:nvSpPr>
          <p:cNvPr id="70002078" name=""/>
          <p:cNvSpPr txBox="1"/>
          <p:nvPr/>
        </p:nvSpPr>
        <p:spPr bwMode="auto">
          <a:xfrm flipH="0" flipV="0">
            <a:off x="4673691" y="3881748"/>
            <a:ext cx="2849091" cy="33563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The rudder moves to the right</a:t>
            </a:r>
            <a:endParaRPr lang="fr-FR" sz="1600"/>
          </a:p>
        </p:txBody>
      </p:sp>
      <p:sp>
        <p:nvSpPr>
          <p:cNvPr id="1256607179" name=""/>
          <p:cNvSpPr txBox="1"/>
          <p:nvPr/>
        </p:nvSpPr>
        <p:spPr bwMode="auto">
          <a:xfrm flipH="0" flipV="0">
            <a:off x="2899586" y="4364751"/>
            <a:ext cx="4131466" cy="27467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he </a:t>
            </a: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rudder pedals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move together in the opposite direction.</a:t>
            </a:r>
            <a:endParaRPr/>
          </a:p>
        </p:txBody>
      </p:sp>
      <p:pic>
        <p:nvPicPr>
          <p:cNvPr id="4478510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42999" y="4639431"/>
            <a:ext cx="6734174" cy="1485900"/>
          </a:xfrm>
          <a:prstGeom prst="rect">
            <a:avLst/>
          </a:prstGeom>
          <a:ln w="19049">
            <a:solidFill>
              <a:schemeClr val="tx1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155227" name="Shape 34817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1</a:t>
            </a:r>
            <a:endParaRPr/>
          </a:p>
        </p:txBody>
      </p:sp>
      <p:pic>
        <p:nvPicPr>
          <p:cNvPr id="1189579703" name="Image 34819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44524" y="1527174"/>
            <a:ext cx="7854949" cy="3803649"/>
          </a:xfrm>
          <a:prstGeom prst="rect">
            <a:avLst/>
          </a:prstGeom>
          <a:noFill/>
        </p:spPr>
      </p:pic>
      <p:sp>
        <p:nvSpPr>
          <p:cNvPr id="1247110682" name="Moteur"/>
          <p:cNvSpPr/>
          <p:nvPr/>
        </p:nvSpPr>
        <p:spPr bwMode="auto">
          <a:xfrm rot="0" flipH="0" flipV="0">
            <a:off x="2775599" y="2397599"/>
            <a:ext cx="1732359" cy="166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135755" name="Hélice"/>
          <p:cNvSpPr/>
          <p:nvPr/>
        </p:nvSpPr>
        <p:spPr bwMode="auto">
          <a:xfrm rot="0" flipH="0" flipV="0">
            <a:off x="2775599" y="26352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0138171" name="Allumage"/>
          <p:cNvSpPr/>
          <p:nvPr/>
        </p:nvSpPr>
        <p:spPr bwMode="auto">
          <a:xfrm rot="0" flipH="0" flipV="0">
            <a:off x="2779200" y="28548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50679" name="Boite de vitesse"/>
          <p:cNvSpPr/>
          <p:nvPr/>
        </p:nvSpPr>
        <p:spPr bwMode="auto">
          <a:xfrm rot="0" flipH="0" flipV="0">
            <a:off x="2775599" y="30996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1148847" name="Poussée"/>
          <p:cNvSpPr/>
          <p:nvPr/>
        </p:nvSpPr>
        <p:spPr bwMode="auto">
          <a:xfrm rot="0" flipH="0" flipV="0">
            <a:off x="6487200" y="2397599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580209" name="Démarrage"/>
          <p:cNvSpPr/>
          <p:nvPr/>
        </p:nvSpPr>
        <p:spPr bwMode="auto">
          <a:xfrm rot="0" flipH="0" flipV="0">
            <a:off x="6487200" y="26352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907195" name="Magnetos"/>
          <p:cNvSpPr/>
          <p:nvPr/>
        </p:nvSpPr>
        <p:spPr bwMode="auto">
          <a:xfrm rot="0" flipH="0" flipV="0">
            <a:off x="6487200" y="28548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257349" name="Batterie"/>
          <p:cNvSpPr/>
          <p:nvPr/>
        </p:nvSpPr>
        <p:spPr bwMode="auto">
          <a:xfrm rot="0" flipH="0" flipV="0">
            <a:off x="2779200" y="45324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466655" name="Alternateur"/>
          <p:cNvSpPr/>
          <p:nvPr/>
        </p:nvSpPr>
        <p:spPr bwMode="auto">
          <a:xfrm rot="0" flipH="0" flipV="0">
            <a:off x="2775599" y="47592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420756" name="Générateur auxilliaire"/>
          <p:cNvSpPr/>
          <p:nvPr/>
        </p:nvSpPr>
        <p:spPr bwMode="auto">
          <a:xfrm rot="0" flipH="0" flipV="0">
            <a:off x="6487200" y="4532400"/>
            <a:ext cx="1732358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7110682"/>
                    </p:tgtEl>
                  </p:cond>
                </p:stCondLst>
                <p:endSync evt="end" delay="0"/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711068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92135755"/>
                    </p:tgtEl>
                  </p:cond>
                </p:stCondLst>
                <p:endSync evt="end" delay="0"/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92135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13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213575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30138171"/>
                    </p:tgtEl>
                  </p:cond>
                </p:stCondLst>
                <p:endSync evt="end" delay="0"/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3013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3013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013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013817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4750679"/>
                    </p:tgtEl>
                  </p:cond>
                </p:stCondLst>
                <p:endSync evt="end" delay="0"/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750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475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475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75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75067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71148847"/>
                    </p:tgtEl>
                  </p:cond>
                </p:stCondLst>
                <p:endSync evt="end" delay="0"/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271148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11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114884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9580209"/>
                    </p:tgtEl>
                  </p:cond>
                </p:stCondLst>
                <p:endSync evt="end" delay="0"/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49580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58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58020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57907195"/>
                    </p:tgtEl>
                  </p:cond>
                </p:stCondLst>
                <p:endSync evt="end" delay="0"/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5790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790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9071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1257349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4512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12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573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96466655"/>
                    </p:tgtEl>
                  </p:cond>
                </p:stCondLst>
                <p:endSync evt="end" delay="0"/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89646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64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6466655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2420756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1242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11242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12420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" dur="1000"/>
                                        <p:tgtEl>
                                          <p:spTgt spid="211242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24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42075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61" name="Shape 4096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1 - Annales</a:t>
            </a:r>
            <a:endParaRPr/>
          </a:p>
        </p:txBody>
      </p:sp>
      <p:sp>
        <p:nvSpPr>
          <p:cNvPr id="40963" name="Shape 40963"/>
          <p:cNvSpPr>
            <a:spLocks noChangeShapeType="1" noGrp="1"/>
          </p:cNvSpPr>
          <p:nvPr/>
        </p:nvSpPr>
        <p:spPr bwMode="auto">
          <a:xfrm>
            <a:off x="3563359" y="2358302"/>
            <a:ext cx="4573080" cy="918570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E2D7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22&amp;theme=ang"/>
              </a:rPr>
              <a:t>Annales 2022</a:t>
            </a:r>
            <a:br>
              <a:rPr lang="fr-FR" sz="1800" b="0" i="0" u="sng">
                <a:solidFill>
                  <a:srgbClr val="E2D700"/>
                </a:solidFill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E2D7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4" tooltip="https://annales-bia.fr/qcm.php?annee=2021&amp;theme=ang"/>
              </a:rPr>
              <a:t>Annales 2021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85" name="Shape 4198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 </a:t>
            </a:r>
            <a:endParaRPr/>
          </a:p>
        </p:txBody>
      </p:sp>
      <p:sp>
        <p:nvSpPr>
          <p:cNvPr id="41987" name="Shape 41987"/>
          <p:cNvSpPr txBox="1">
            <a:spLocks noChangeShapeType="1" noGrp="1"/>
          </p:cNvSpPr>
          <p:nvPr/>
        </p:nvSpPr>
        <p:spPr bwMode="auto">
          <a:xfrm>
            <a:off x="3490768" y="2145000"/>
            <a:ext cx="4321175" cy="917575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Révisions du cours 1</a:t>
            </a:r>
            <a:br>
              <a:rPr lang="fr-FR" sz="1800"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Contrôle vocabulaire Cours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3605393" name="Shape 46081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2</a:t>
            </a:r>
            <a:endParaRPr/>
          </a:p>
        </p:txBody>
      </p:sp>
      <p:pic>
        <p:nvPicPr>
          <p:cNvPr id="1604478213" name="Image 46083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258886" y="1196974"/>
            <a:ext cx="6651624" cy="4724398"/>
          </a:xfrm>
          <a:prstGeom prst="rect">
            <a:avLst/>
          </a:prstGeom>
          <a:noFill/>
        </p:spPr>
      </p:pic>
      <p:sp>
        <p:nvSpPr>
          <p:cNvPr id="907845475" name="Trainée"/>
          <p:cNvSpPr/>
          <p:nvPr/>
        </p:nvSpPr>
        <p:spPr bwMode="auto">
          <a:xfrm rot="0" flipH="0" flipV="0">
            <a:off x="3049200" y="1882800"/>
            <a:ext cx="1500187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258424" name="Portance"/>
          <p:cNvSpPr/>
          <p:nvPr/>
        </p:nvSpPr>
        <p:spPr bwMode="auto">
          <a:xfrm rot="0" flipH="0" flipV="0">
            <a:off x="3049200" y="2109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48348" name="Poids"/>
          <p:cNvSpPr/>
          <p:nvPr/>
        </p:nvSpPr>
        <p:spPr bwMode="auto">
          <a:xfrm rot="0" flipH="0" flipV="0">
            <a:off x="3049200" y="22644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90235" name="Traction"/>
          <p:cNvSpPr/>
          <p:nvPr/>
        </p:nvSpPr>
        <p:spPr bwMode="auto">
          <a:xfrm rot="0" flipH="0" flipV="0">
            <a:off x="3049200" y="2480399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432904" name="Profile"/>
          <p:cNvSpPr/>
          <p:nvPr/>
        </p:nvSpPr>
        <p:spPr bwMode="auto">
          <a:xfrm rot="0" flipH="0" flipV="0">
            <a:off x="6224399" y="18828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764043" name="Force"/>
          <p:cNvSpPr/>
          <p:nvPr/>
        </p:nvSpPr>
        <p:spPr bwMode="auto">
          <a:xfrm rot="0" flipH="0" flipV="0">
            <a:off x="6224399" y="2109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225272" name="Deccrochage"/>
          <p:cNvSpPr/>
          <p:nvPr/>
        </p:nvSpPr>
        <p:spPr bwMode="auto">
          <a:xfrm rot="0" flipH="0" flipV="0">
            <a:off x="6224399" y="2325599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663212" name="Voler"/>
          <p:cNvSpPr/>
          <p:nvPr/>
        </p:nvSpPr>
        <p:spPr bwMode="auto">
          <a:xfrm rot="0" flipH="0" flipV="0">
            <a:off x="3049200" y="3693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405271" name="Un vol"/>
          <p:cNvSpPr/>
          <p:nvPr/>
        </p:nvSpPr>
        <p:spPr bwMode="auto">
          <a:xfrm rot="0" flipH="0" flipV="0">
            <a:off x="3049200" y="3909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029744" name="Décollage"/>
          <p:cNvSpPr/>
          <p:nvPr/>
        </p:nvSpPr>
        <p:spPr bwMode="auto">
          <a:xfrm rot="0" flipH="0" flipV="0">
            <a:off x="3049200" y="41112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499470" name="atterrissage"/>
          <p:cNvSpPr/>
          <p:nvPr/>
        </p:nvSpPr>
        <p:spPr bwMode="auto">
          <a:xfrm rot="0" flipH="0" flipV="0">
            <a:off x="3049200" y="43308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252392" name="Rouler"/>
          <p:cNvSpPr/>
          <p:nvPr/>
        </p:nvSpPr>
        <p:spPr bwMode="auto">
          <a:xfrm rot="0" flipH="0" flipV="0">
            <a:off x="3049200" y="4485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373961" name="Prendre un cap"/>
          <p:cNvSpPr/>
          <p:nvPr/>
        </p:nvSpPr>
        <p:spPr bwMode="auto">
          <a:xfrm rot="0" flipH="0" flipV="0">
            <a:off x="3049200" y="4701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202651" name="Tour de piste"/>
          <p:cNvSpPr/>
          <p:nvPr/>
        </p:nvSpPr>
        <p:spPr bwMode="auto">
          <a:xfrm rot="0" flipH="0" flipV="0">
            <a:off x="3049200" y="48564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072579" name="Remettre les gaz"/>
          <p:cNvSpPr/>
          <p:nvPr/>
        </p:nvSpPr>
        <p:spPr bwMode="auto">
          <a:xfrm rot="0" flipH="0" flipV="0">
            <a:off x="3049200" y="50688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818167" name="Touché"/>
          <p:cNvSpPr/>
          <p:nvPr/>
        </p:nvSpPr>
        <p:spPr bwMode="auto">
          <a:xfrm rot="0" flipH="0" flipV="0">
            <a:off x="3049200" y="52848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515676" name="Point de passage"/>
          <p:cNvSpPr/>
          <p:nvPr/>
        </p:nvSpPr>
        <p:spPr bwMode="auto">
          <a:xfrm rot="0" flipH="0" flipV="0">
            <a:off x="3049200" y="5497199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845255" name="Modification de route"/>
          <p:cNvSpPr/>
          <p:nvPr/>
        </p:nvSpPr>
        <p:spPr bwMode="auto">
          <a:xfrm rot="0" flipH="0" flipV="0">
            <a:off x="3049200" y="56520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39815" name="Tirer"/>
          <p:cNvSpPr/>
          <p:nvPr/>
        </p:nvSpPr>
        <p:spPr bwMode="auto">
          <a:xfrm rot="0" flipH="0" flipV="0">
            <a:off x="6224399" y="3693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14391" name="Monter"/>
          <p:cNvSpPr/>
          <p:nvPr/>
        </p:nvSpPr>
        <p:spPr bwMode="auto">
          <a:xfrm rot="0" flipH="0" flipV="0">
            <a:off x="6224399" y="3909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390572" name="Descendre"/>
          <p:cNvSpPr/>
          <p:nvPr/>
        </p:nvSpPr>
        <p:spPr bwMode="auto">
          <a:xfrm rot="0" flipH="0" flipV="0">
            <a:off x="6224399" y="41112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277804" name="Tourner"/>
          <p:cNvSpPr/>
          <p:nvPr/>
        </p:nvSpPr>
        <p:spPr bwMode="auto">
          <a:xfrm rot="0" flipH="0" flipV="0">
            <a:off x="6224399" y="42660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964753" name="S'aligner"/>
          <p:cNvSpPr/>
          <p:nvPr/>
        </p:nvSpPr>
        <p:spPr bwMode="auto">
          <a:xfrm rot="0" flipH="0" flipV="0">
            <a:off x="6224399" y="44964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662745" name="Se derouter"/>
          <p:cNvSpPr/>
          <p:nvPr/>
        </p:nvSpPr>
        <p:spPr bwMode="auto">
          <a:xfrm rot="0" flipH="0" flipV="0">
            <a:off x="6224399" y="47016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534526" name="Joindre"/>
          <p:cNvSpPr/>
          <p:nvPr/>
        </p:nvSpPr>
        <p:spPr bwMode="auto">
          <a:xfrm rot="0" flipH="0" flipV="0">
            <a:off x="6224399" y="48564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79752" name="Piste dégagée"/>
          <p:cNvSpPr/>
          <p:nvPr/>
        </p:nvSpPr>
        <p:spPr bwMode="auto">
          <a:xfrm rot="0" flipH="0" flipV="0">
            <a:off x="6224399" y="50688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276074" name="Arret complet"/>
          <p:cNvSpPr/>
          <p:nvPr/>
        </p:nvSpPr>
        <p:spPr bwMode="auto">
          <a:xfrm rot="0" flipH="0" flipV="0">
            <a:off x="6224399" y="5284800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898569" name="Maintenez position"/>
          <p:cNvSpPr/>
          <p:nvPr/>
        </p:nvSpPr>
        <p:spPr bwMode="auto">
          <a:xfrm rot="0" flipH="0" flipV="0">
            <a:off x="6224399" y="5497199"/>
            <a:ext cx="1500186" cy="154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07845475"/>
                    </p:tgtEl>
                  </p:cond>
                </p:stCondLst>
                <p:endSync evt="end" delay="0"/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8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784547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86258424"/>
                    </p:tgtEl>
                  </p:cond>
                </p:stCondLst>
                <p:endSync evt="end" delay="0"/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8625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2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2584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0948348"/>
                    </p:tgtEl>
                  </p:cond>
                </p:stCondLst>
                <p:endSync evt="end" delay="0"/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9094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094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94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9483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25090235"/>
                    </p:tgtEl>
                  </p:cond>
                </p:stCondLst>
                <p:endSync evt="end" delay="0"/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125090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509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509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09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9023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36432904"/>
                    </p:tgtEl>
                  </p:cond>
                </p:stCondLst>
                <p:endSync evt="end" delay="0"/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7" dur="500"/>
                                        <p:tgtEl>
                                          <p:spTgt spid="436432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4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43290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78764043"/>
                    </p:tgtEl>
                  </p:cond>
                </p:stCondLst>
                <p:endSync evt="end" delay="0"/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07876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76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76404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615225272"/>
                    </p:tgtEl>
                  </p:cond>
                </p:stCondLst>
                <p:endSync evt="end" delay="0"/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1615225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522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522527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55663212"/>
                    </p:tgtEl>
                  </p:cond>
                </p:stCondLst>
                <p:endSync evt="end" delay="0"/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2000"/>
                                        <p:tgtEl>
                                          <p:spTgt spid="755663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56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66321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47405271"/>
                    </p:tgtEl>
                  </p:cond>
                </p:stCondLst>
                <p:endSync evt="end" delay="0"/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247405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74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740527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24029744"/>
                    </p:tgtEl>
                  </p:cond>
                </p:stCondLst>
                <p:endSync evt="end" delay="0"/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024029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24029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24029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02402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40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402974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50499470"/>
                    </p:tgtEl>
                  </p:cond>
                </p:stCondLst>
                <p:endSync evt="end" delay="0"/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049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049947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47252392"/>
                    </p:tgtEl>
                  </p:cond>
                </p:stCondLst>
                <p:endSync evt="end" delay="0"/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2000"/>
                                        <p:tgtEl>
                                          <p:spTgt spid="1347252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725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725239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49373961"/>
                    </p:tgtEl>
                  </p:cond>
                </p:stCondLst>
                <p:endSync evt="end" delay="0"/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649373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64937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64937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37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937396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61202651"/>
                    </p:tgtEl>
                  </p:cond>
                </p:stCondLst>
                <p:endSync evt="end" delay="0"/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6120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6120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61202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06120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20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20265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41072579"/>
                    </p:tgtEl>
                  </p:cond>
                </p:stCondLst>
                <p:endSync evt="end" delay="0"/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41072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07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107257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50818167"/>
                    </p:tgtEl>
                  </p:cond>
                </p:stCondLst>
                <p:endSync evt="end" delay="0"/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650818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08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08181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88515676"/>
                    </p:tgtEl>
                  </p:cond>
                </p:stCondLst>
                <p:endSync evt="end" delay="0"/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8851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8851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88515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1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851567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50845255"/>
                    </p:tgtEl>
                  </p:cond>
                </p:stCondLst>
                <p:endSync evt="end" delay="0"/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15084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08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8452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9239815"/>
                    </p:tgtEl>
                  </p:cond>
                </p:stCondLst>
                <p:endSync evt="end" delay="0"/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23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2398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9514391"/>
                    </p:tgtEl>
                  </p:cond>
                </p:stCondLst>
                <p:endSync evt="end" delay="0"/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6951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6951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6951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95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51439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93390572"/>
                    </p:tgtEl>
                  </p:cond>
                </p:stCondLst>
                <p:endSync evt="end" delay="0"/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89339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3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339057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277804"/>
                    </p:tgtEl>
                  </p:cond>
                </p:stCondLst>
                <p:endSync evt="end" delay="0"/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827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827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277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7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27780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4964753"/>
                    </p:tgtEl>
                  </p:cond>
                </p:stCondLst>
                <p:endSync evt="end" delay="0"/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44964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96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9647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6534526"/>
                    </p:tgtEl>
                  </p:cond>
                </p:stCondLst>
                <p:endSync evt="end" delay="0"/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7653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7653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76534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7653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65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5345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3079752"/>
                    </p:tgtEl>
                  </p:cond>
                </p:stCondLst>
                <p:endSync evt="end" delay="0"/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307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307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3079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307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0797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79276074"/>
                    </p:tgtEl>
                  </p:cond>
                </p:stCondLst>
                <p:endSync evt="end" delay="0"/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679276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27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276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0898569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20898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089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2089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89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898569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3662745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" dur="2000"/>
                                        <p:tgtEl>
                                          <p:spTgt spid="453662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66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66274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129" name="Shape 48129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</a:t>
            </a:r>
            <a:endParaRPr/>
          </a:p>
        </p:txBody>
      </p:sp>
      <p:pic>
        <p:nvPicPr>
          <p:cNvPr id="48131" name="Image 4813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497012" y="1293812"/>
            <a:ext cx="6488112" cy="4799012"/>
          </a:xfrm>
          <a:prstGeom prst="rect">
            <a:avLst/>
          </a:prstGeom>
          <a:noFill/>
        </p:spPr>
      </p:pic>
      <p:sp>
        <p:nvSpPr>
          <p:cNvPr id="48132" name="Shape 48132"/>
          <p:cNvSpPr>
            <a:spLocks noChangeShapeType="1" noGrp="1"/>
          </p:cNvSpPr>
          <p:nvPr/>
        </p:nvSpPr>
        <p:spPr bwMode="auto">
          <a:xfrm>
            <a:off x="4572000" y="2133600"/>
            <a:ext cx="287337" cy="574675"/>
          </a:xfrm>
          <a:prstGeom prst="rect">
            <a:avLst/>
          </a:prstGeom>
          <a:solidFill>
            <a:srgbClr val="C00000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8133" name="Shape 48133"/>
          <p:cNvSpPr>
            <a:spLocks noChangeShapeType="1" noGrp="1"/>
          </p:cNvSpPr>
          <p:nvPr/>
        </p:nvSpPr>
        <p:spPr bwMode="auto">
          <a:xfrm>
            <a:off x="2051050" y="3644900"/>
            <a:ext cx="720724" cy="288924"/>
          </a:xfrm>
          <a:prstGeom prst="rect">
            <a:avLst/>
          </a:prstGeom>
          <a:solidFill>
            <a:srgbClr val="C00000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8134" name="Shape 48134"/>
          <p:cNvSpPr>
            <a:spLocks noChangeShapeType="1" noGrp="1"/>
          </p:cNvSpPr>
          <p:nvPr/>
        </p:nvSpPr>
        <p:spPr bwMode="auto">
          <a:xfrm>
            <a:off x="4572000" y="4365625"/>
            <a:ext cx="287337" cy="935037"/>
          </a:xfrm>
          <a:prstGeom prst="rect">
            <a:avLst/>
          </a:prstGeom>
          <a:solidFill>
            <a:srgbClr val="C00000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8135" name="Shape 48135"/>
          <p:cNvSpPr>
            <a:spLocks noChangeShapeType="1" noGrp="1"/>
          </p:cNvSpPr>
          <p:nvPr/>
        </p:nvSpPr>
        <p:spPr bwMode="auto">
          <a:xfrm>
            <a:off x="6443662" y="3644900"/>
            <a:ext cx="1008062" cy="288924"/>
          </a:xfrm>
          <a:prstGeom prst="rect">
            <a:avLst/>
          </a:prstGeom>
          <a:solidFill>
            <a:srgbClr val="C00000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53" name="Shape 4915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</a:t>
            </a:r>
            <a:endParaRPr/>
          </a:p>
        </p:txBody>
      </p:sp>
      <p:pic>
        <p:nvPicPr>
          <p:cNvPr id="49155" name="Image 4915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157287" y="1412875"/>
            <a:ext cx="6756400" cy="4305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1324957" name="Shape 37889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</a:t>
            </a:r>
            <a:endParaRPr/>
          </a:p>
        </p:txBody>
      </p:sp>
      <p:pic>
        <p:nvPicPr>
          <p:cNvPr id="159348582" name="Image 3789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23874" y="1133474"/>
            <a:ext cx="8096249" cy="4591049"/>
          </a:xfrm>
          <a:prstGeom prst="rect">
            <a:avLst/>
          </a:prstGeom>
          <a:noFill/>
        </p:spPr>
      </p:pic>
      <p:sp>
        <p:nvSpPr>
          <p:cNvPr id="1357796085" name=""/>
          <p:cNvSpPr txBox="1"/>
          <p:nvPr/>
        </p:nvSpPr>
        <p:spPr bwMode="auto">
          <a:xfrm flipH="0" flipV="0">
            <a:off x="7398471" y="2990667"/>
            <a:ext cx="1221651" cy="274678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200"/>
              <a:t>Connecting rod</a:t>
            </a:r>
            <a:endParaRPr/>
          </a:p>
        </p:txBody>
      </p:sp>
      <p:sp>
        <p:nvSpPr>
          <p:cNvPr id="909077890" name="moteur"/>
          <p:cNvSpPr/>
          <p:nvPr/>
        </p:nvSpPr>
        <p:spPr bwMode="auto">
          <a:xfrm rot="0" flipH="0" flipV="0">
            <a:off x="2203200" y="2592000"/>
            <a:ext cx="433915" cy="17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376779" name="capot moteur"/>
          <p:cNvSpPr/>
          <p:nvPr/>
        </p:nvSpPr>
        <p:spPr bwMode="auto">
          <a:xfrm rot="0" flipH="0" flipV="0">
            <a:off x="831600" y="3517198"/>
            <a:ext cx="535516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524384" name="hélice"/>
          <p:cNvSpPr/>
          <p:nvPr/>
        </p:nvSpPr>
        <p:spPr bwMode="auto">
          <a:xfrm rot="0" flipH="0" flipV="0">
            <a:off x="910798" y="5216400"/>
            <a:ext cx="535515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230575" name="parefeu"/>
          <p:cNvSpPr/>
          <p:nvPr/>
        </p:nvSpPr>
        <p:spPr bwMode="auto">
          <a:xfrm rot="0" flipH="0" flipV="0">
            <a:off x="3135600" y="4615199"/>
            <a:ext cx="535515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863015" name="soupapes admission"/>
          <p:cNvSpPr/>
          <p:nvPr/>
        </p:nvSpPr>
        <p:spPr bwMode="auto">
          <a:xfrm rot="0" flipH="0" flipV="0">
            <a:off x="3855600" y="1472400"/>
            <a:ext cx="984225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518383" name="bougies"/>
          <p:cNvSpPr/>
          <p:nvPr/>
        </p:nvSpPr>
        <p:spPr bwMode="auto">
          <a:xfrm rot="0" flipH="0" flipV="0">
            <a:off x="5486400" y="1292400"/>
            <a:ext cx="865716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584559" name="soupapes echappement"/>
          <p:cNvSpPr/>
          <p:nvPr/>
        </p:nvSpPr>
        <p:spPr bwMode="auto">
          <a:xfrm rot="0" flipH="0" flipV="0">
            <a:off x="7131600" y="1382400"/>
            <a:ext cx="1051283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011419" name="cylindre"/>
          <p:cNvSpPr/>
          <p:nvPr/>
        </p:nvSpPr>
        <p:spPr bwMode="auto">
          <a:xfrm rot="0" flipH="0" flipV="0">
            <a:off x="7560000" y="2203200"/>
            <a:ext cx="622300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577266" name="bielle"/>
          <p:cNvSpPr/>
          <p:nvPr/>
        </p:nvSpPr>
        <p:spPr bwMode="auto">
          <a:xfrm rot="0" flipH="0" flipV="0">
            <a:off x="7398000" y="3038398"/>
            <a:ext cx="1143360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632616" name="vilebrequin"/>
          <p:cNvSpPr/>
          <p:nvPr/>
        </p:nvSpPr>
        <p:spPr bwMode="auto">
          <a:xfrm rot="0" flipH="0" flipV="0">
            <a:off x="3974398" y="4118398"/>
            <a:ext cx="865188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81611" name="carter"/>
          <p:cNvSpPr/>
          <p:nvPr/>
        </p:nvSpPr>
        <p:spPr bwMode="auto">
          <a:xfrm rot="0" flipH="0" flipV="0">
            <a:off x="4305600" y="5216400"/>
            <a:ext cx="882675" cy="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85518383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8551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8551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51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551838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25863015"/>
                    </p:tgtEl>
                  </p:cond>
                </p:stCondLst>
                <p:endSync evt="end" delay="0"/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3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6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58630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8584559"/>
                    </p:tgtEl>
                  </p:cond>
                </p:stCondLst>
                <p:endSync evt="end" delay="0"/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88584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58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5845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3011419"/>
                    </p:tgtEl>
                  </p:cond>
                </p:stCondLst>
                <p:endSync evt="end" delay="0"/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9301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9301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0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30114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3577266"/>
                    </p:tgtEl>
                  </p:cond>
                </p:stCondLst>
                <p:endSync evt="end" delay="0"/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223577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5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357726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07632616"/>
                    </p:tgtEl>
                  </p:cond>
                </p:stCondLst>
                <p:endSync evt="end" delay="0"/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76326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8381611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838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838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3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3816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0230575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2023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3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305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70376779"/>
                    </p:tgtEl>
                  </p:cond>
                </p:stCondLst>
                <p:endSync evt="end" delay="0"/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7037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037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03767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09524384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9524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95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9524384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9077890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0907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90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907789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2897557" name="Shape 39937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</a:t>
            </a:r>
            <a:endParaRPr/>
          </a:p>
        </p:txBody>
      </p:sp>
      <p:pic>
        <p:nvPicPr>
          <p:cNvPr id="192064902" name="Image 39939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812799" y="1196974"/>
            <a:ext cx="7467599" cy="4660899"/>
          </a:xfrm>
          <a:prstGeom prst="rect">
            <a:avLst/>
          </a:prstGeom>
          <a:noFill/>
        </p:spPr>
      </p:pic>
      <p:sp>
        <p:nvSpPr>
          <p:cNvPr id="1255645528" name="souflante"/>
          <p:cNvSpPr/>
          <p:nvPr/>
        </p:nvSpPr>
        <p:spPr bwMode="auto">
          <a:xfrm rot="0" flipH="0" flipV="0">
            <a:off x="3103198" y="1810800"/>
            <a:ext cx="391582" cy="1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825466" name="turbine"/>
          <p:cNvSpPr/>
          <p:nvPr/>
        </p:nvSpPr>
        <p:spPr bwMode="auto">
          <a:xfrm rot="0" flipH="0" flipV="0">
            <a:off x="6228000" y="1980000"/>
            <a:ext cx="588433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967656" name="flux secondaire"/>
          <p:cNvSpPr/>
          <p:nvPr/>
        </p:nvSpPr>
        <p:spPr bwMode="auto">
          <a:xfrm rot="0" flipH="0" flipV="0">
            <a:off x="1267200" y="2149200"/>
            <a:ext cx="1642533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573764" name="buse injection"/>
          <p:cNvSpPr/>
          <p:nvPr/>
        </p:nvSpPr>
        <p:spPr bwMode="auto">
          <a:xfrm rot="0" flipH="0" flipV="0">
            <a:off x="4888800" y="2217600"/>
            <a:ext cx="922867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881232" name="gaz chauds"/>
          <p:cNvSpPr/>
          <p:nvPr/>
        </p:nvSpPr>
        <p:spPr bwMode="auto">
          <a:xfrm rot="0" flipH="0" flipV="0">
            <a:off x="7048798" y="2386800"/>
            <a:ext cx="838200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7397524" name="entrée"/>
          <p:cNvSpPr/>
          <p:nvPr/>
        </p:nvSpPr>
        <p:spPr bwMode="auto">
          <a:xfrm rot="0" flipH="0" flipV="0">
            <a:off x="2030400" y="3430800"/>
            <a:ext cx="588432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273653" name="flux primaire"/>
          <p:cNvSpPr/>
          <p:nvPr/>
        </p:nvSpPr>
        <p:spPr bwMode="auto">
          <a:xfrm rot="0" flipH="0" flipV="0">
            <a:off x="1915200" y="5191199"/>
            <a:ext cx="1303867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533042" name="compresseur"/>
          <p:cNvSpPr/>
          <p:nvPr/>
        </p:nvSpPr>
        <p:spPr bwMode="auto">
          <a:xfrm rot="0" flipH="0" flipV="0">
            <a:off x="3726000" y="5022000"/>
            <a:ext cx="944033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587668" name="chambre de combustion"/>
          <p:cNvSpPr/>
          <p:nvPr/>
        </p:nvSpPr>
        <p:spPr bwMode="auto">
          <a:xfrm rot="0" flipH="0" flipV="0">
            <a:off x="4752000" y="4935600"/>
            <a:ext cx="1653117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60544" name="tuyere"/>
          <p:cNvSpPr/>
          <p:nvPr/>
        </p:nvSpPr>
        <p:spPr bwMode="auto">
          <a:xfrm rot="0" flipH="0" flipV="0">
            <a:off x="6674398" y="5022000"/>
            <a:ext cx="588432" cy="16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55645528"/>
                    </p:tgtEl>
                  </p:cond>
                </p:stCondLst>
                <p:endSync evt="end" delay="0"/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64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56455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99967656"/>
                    </p:tgtEl>
                  </p:cond>
                </p:stCondLst>
                <p:endSync evt="end" delay="0"/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9996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99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99676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1573764"/>
                    </p:tgtEl>
                  </p:cond>
                </p:stCondLst>
                <p:endSync evt="end" delay="0"/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15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215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5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5737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7825466"/>
                    </p:tgtEl>
                  </p:cond>
                </p:stCondLst>
                <p:endSync evt="end" delay="0"/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8782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8782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8782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782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782546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36881232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3688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88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8812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87397524"/>
                    </p:tgtEl>
                  </p:cond>
                </p:stCondLst>
                <p:endSync evt="end" delay="0"/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39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73975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5273653"/>
                    </p:tgtEl>
                  </p:cond>
                </p:stCondLst>
                <p:endSync evt="end" delay="0"/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85273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27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52736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6533042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6533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3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330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02587668"/>
                    </p:tgtEl>
                  </p:cond>
                </p:stCondLst>
                <p:endSync evt="end" delay="0"/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0258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0258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8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2587668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360544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836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836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836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6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605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1" name="Shape 1024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L’anglais au BIA</a:t>
            </a:r>
            <a:endParaRPr/>
          </a:p>
        </p:txBody>
      </p:sp>
      <p:sp>
        <p:nvSpPr>
          <p:cNvPr id="10243" name="Shape 10243"/>
          <p:cNvSpPr txBox="1">
            <a:spLocks noChangeShapeType="1" noGrp="1"/>
          </p:cNvSpPr>
          <p:nvPr/>
        </p:nvSpPr>
        <p:spPr bwMode="auto">
          <a:xfrm>
            <a:off x="823912" y="2420937"/>
            <a:ext cx="7273925" cy="1465262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L’épreuve d’anglais est une épreuve facultative d’une demi-heure regroupant 20 questions. Elle n’apporte que du bonus dès que les points sont supérieurs à 10/20. Ainsi, 5 ne rapporte rien, 15 rapporte 5 points, et au plus, vous aurez 10 points de plus. Il est donc possible d’obtenir 110/100 au BIA !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953190" name="Shape 50177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2</a:t>
            </a:r>
            <a:endParaRPr/>
          </a:p>
        </p:txBody>
      </p:sp>
      <p:pic>
        <p:nvPicPr>
          <p:cNvPr id="1726232321" name="Image 50179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34999" y="1484311"/>
            <a:ext cx="7835899" cy="2539999"/>
          </a:xfrm>
          <a:prstGeom prst="rect">
            <a:avLst/>
          </a:prstGeom>
          <a:noFill/>
        </p:spPr>
      </p:pic>
      <p:sp>
        <p:nvSpPr>
          <p:cNvPr id="10742452" name="Haut"/>
          <p:cNvSpPr/>
          <p:nvPr/>
        </p:nvSpPr>
        <p:spPr bwMode="auto">
          <a:xfrm rot="0" flipH="0" flipV="0">
            <a:off x="2653200" y="2350800"/>
            <a:ext cx="1780372" cy="17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088469" name="Bas"/>
          <p:cNvSpPr/>
          <p:nvPr/>
        </p:nvSpPr>
        <p:spPr bwMode="auto">
          <a:xfrm rot="0" flipH="0" flipV="0">
            <a:off x="2653200" y="2592000"/>
            <a:ext cx="1780372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713241" name="Gauche"/>
          <p:cNvSpPr/>
          <p:nvPr/>
        </p:nvSpPr>
        <p:spPr bwMode="auto">
          <a:xfrm rot="0" flipH="0" flipV="0">
            <a:off x="2653200" y="28332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491496" name="Droite"/>
          <p:cNvSpPr/>
          <p:nvPr/>
        </p:nvSpPr>
        <p:spPr bwMode="auto">
          <a:xfrm rot="0" flipH="0" flipV="0">
            <a:off x="2653200" y="30744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858962" name="Verticale"/>
          <p:cNvSpPr/>
          <p:nvPr/>
        </p:nvSpPr>
        <p:spPr bwMode="auto">
          <a:xfrm rot="0" flipH="0" flipV="0">
            <a:off x="2653200" y="33156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92037" name="Devant"/>
          <p:cNvSpPr/>
          <p:nvPr/>
        </p:nvSpPr>
        <p:spPr bwMode="auto">
          <a:xfrm rot="0" flipH="0" flipV="0">
            <a:off x="6404399" y="23508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30525" name="Derrière"/>
          <p:cNvSpPr/>
          <p:nvPr/>
        </p:nvSpPr>
        <p:spPr bwMode="auto">
          <a:xfrm rot="0" flipH="0" flipV="0">
            <a:off x="6404399" y="25920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667925" name="Au dessus"/>
          <p:cNvSpPr/>
          <p:nvPr/>
        </p:nvSpPr>
        <p:spPr bwMode="auto">
          <a:xfrm rot="0" flipH="0" flipV="0">
            <a:off x="6404399" y="28332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365513" name="En dessous"/>
          <p:cNvSpPr/>
          <p:nvPr/>
        </p:nvSpPr>
        <p:spPr bwMode="auto">
          <a:xfrm rot="0" flipH="0" flipV="0">
            <a:off x="6404399" y="30744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096730" name="Olus bas"/>
          <p:cNvSpPr/>
          <p:nvPr/>
        </p:nvSpPr>
        <p:spPr bwMode="auto">
          <a:xfrm rot="0" flipH="0" flipV="0">
            <a:off x="6404399" y="33156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17437" name="Plus haut"/>
          <p:cNvSpPr/>
          <p:nvPr/>
        </p:nvSpPr>
        <p:spPr bwMode="auto">
          <a:xfrm rot="0" flipH="0" flipV="0">
            <a:off x="6404399" y="3495600"/>
            <a:ext cx="1780371" cy="17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742452"/>
                    </p:tgtEl>
                  </p:cond>
                </p:stCondLst>
                <p:endSync evt="end" delay="0"/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24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4088469"/>
                    </p:tgtEl>
                  </p:cond>
                </p:stCondLst>
                <p:endSync evt="end" delay="0"/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61408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0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0884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24713241"/>
                    </p:tgtEl>
                  </p:cond>
                </p:stCondLst>
                <p:endSync evt="end" delay="0"/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71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132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61491496"/>
                    </p:tgtEl>
                  </p:cond>
                </p:stCondLst>
                <p:endSync evt="end" delay="0"/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6149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49149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858962"/>
                    </p:tgtEl>
                  </p:cond>
                </p:stCondLst>
                <p:endSync evt="end" delay="0"/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778858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85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8589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7792037"/>
                    </p:tgtEl>
                  </p:cond>
                </p:stCondLst>
                <p:endSync evt="end" delay="0"/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779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779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79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7920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9630525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9630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3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6305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96667925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96667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9666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9666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666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66679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5365513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0536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0536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05365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0536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536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53655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4096730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6409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6409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64096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4096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09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096730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817437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" dur="500"/>
                                        <p:tgtEl>
                                          <p:spTgt spid="498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1743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641879" name="Shape 52225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</a:t>
            </a:r>
            <a:endParaRPr/>
          </a:p>
        </p:txBody>
      </p:sp>
      <p:pic>
        <p:nvPicPr>
          <p:cNvPr id="1332032948" name="Image 52227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211135" y="1343850"/>
            <a:ext cx="8405811" cy="4533899"/>
          </a:xfrm>
          <a:prstGeom prst="rect">
            <a:avLst/>
          </a:prstGeom>
          <a:noFill/>
        </p:spPr>
      </p:pic>
      <p:sp>
        <p:nvSpPr>
          <p:cNvPr id="2073132878" name="A"/>
          <p:cNvSpPr/>
          <p:nvPr/>
        </p:nvSpPr>
        <p:spPr bwMode="auto">
          <a:xfrm rot="0" flipH="0" flipV="0">
            <a:off x="2451599" y="2595599"/>
            <a:ext cx="1631949" cy="19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753190720" name="B"/>
          <p:cNvSpPr/>
          <p:nvPr/>
        </p:nvSpPr>
        <p:spPr bwMode="auto">
          <a:xfrm rot="0" flipH="0" flipV="0">
            <a:off x="2451599" y="2847599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741677" name="C"/>
          <p:cNvSpPr/>
          <p:nvPr/>
        </p:nvSpPr>
        <p:spPr bwMode="auto">
          <a:xfrm rot="0" flipH="0" flipV="0">
            <a:off x="2451599" y="31068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640298647" name="E"/>
          <p:cNvSpPr/>
          <p:nvPr/>
        </p:nvSpPr>
        <p:spPr bwMode="auto">
          <a:xfrm rot="0" flipH="0" flipV="0">
            <a:off x="2451599" y="36108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704581" name="F"/>
          <p:cNvSpPr/>
          <p:nvPr/>
        </p:nvSpPr>
        <p:spPr bwMode="auto">
          <a:xfrm rot="0" flipH="0" flipV="0">
            <a:off x="2451599" y="38052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7245684" name="G"/>
          <p:cNvSpPr/>
          <p:nvPr/>
        </p:nvSpPr>
        <p:spPr bwMode="auto">
          <a:xfrm rot="0" flipH="0" flipV="0">
            <a:off x="2451599" y="4057199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259342" name="H"/>
          <p:cNvSpPr/>
          <p:nvPr/>
        </p:nvSpPr>
        <p:spPr bwMode="auto">
          <a:xfrm rot="0" flipH="0" flipV="0">
            <a:off x="2451599" y="43164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80312" name="I"/>
          <p:cNvSpPr/>
          <p:nvPr/>
        </p:nvSpPr>
        <p:spPr bwMode="auto">
          <a:xfrm rot="0" flipH="0" flipV="0">
            <a:off x="2451599" y="45684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505950" name="J"/>
          <p:cNvSpPr/>
          <p:nvPr/>
        </p:nvSpPr>
        <p:spPr bwMode="auto">
          <a:xfrm rot="0" flipH="0" flipV="0">
            <a:off x="2451599" y="4831199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4663567" name="K"/>
          <p:cNvSpPr/>
          <p:nvPr/>
        </p:nvSpPr>
        <p:spPr bwMode="auto">
          <a:xfrm rot="0" flipH="0" flipV="0">
            <a:off x="2451599" y="50796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019740" name="L"/>
          <p:cNvSpPr/>
          <p:nvPr/>
        </p:nvSpPr>
        <p:spPr bwMode="auto">
          <a:xfrm rot="0" flipH="0" flipV="0">
            <a:off x="2451599" y="52776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330026" name="M"/>
          <p:cNvSpPr/>
          <p:nvPr/>
        </p:nvSpPr>
        <p:spPr bwMode="auto">
          <a:xfrm rot="0" flipH="0" flipV="0">
            <a:off x="2451599" y="55368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262831" name="D"/>
          <p:cNvSpPr/>
          <p:nvPr/>
        </p:nvSpPr>
        <p:spPr bwMode="auto">
          <a:xfrm rot="0" flipH="0" flipV="0">
            <a:off x="2451599" y="3330000"/>
            <a:ext cx="1631949" cy="19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239599900" name="O"/>
          <p:cNvSpPr/>
          <p:nvPr/>
        </p:nvSpPr>
        <p:spPr bwMode="auto">
          <a:xfrm rot="0" flipH="0" flipV="0">
            <a:off x="6627600" y="2325599"/>
            <a:ext cx="1574799" cy="215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836643" name=""/>
          <p:cNvSpPr/>
          <p:nvPr/>
        </p:nvSpPr>
        <p:spPr bwMode="auto">
          <a:xfrm flipH="0" flipV="0">
            <a:off x="6626867" y="2595599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864742168" name="R"/>
          <p:cNvSpPr/>
          <p:nvPr/>
        </p:nvSpPr>
        <p:spPr bwMode="auto">
          <a:xfrm rot="0" flipH="0" flipV="0">
            <a:off x="6627600" y="31968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12436" name="S"/>
          <p:cNvSpPr/>
          <p:nvPr/>
        </p:nvSpPr>
        <p:spPr bwMode="auto">
          <a:xfrm rot="0" flipH="0" flipV="0">
            <a:off x="6627600" y="34308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824235" name="T"/>
          <p:cNvSpPr/>
          <p:nvPr/>
        </p:nvSpPr>
        <p:spPr bwMode="auto">
          <a:xfrm rot="0" flipH="0" flipV="0">
            <a:off x="6627600" y="37080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736933" name="U"/>
          <p:cNvSpPr/>
          <p:nvPr/>
        </p:nvSpPr>
        <p:spPr bwMode="auto">
          <a:xfrm rot="0" flipH="0" flipV="0">
            <a:off x="6627600" y="4003199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945617" name="V"/>
          <p:cNvSpPr/>
          <p:nvPr/>
        </p:nvSpPr>
        <p:spPr bwMode="auto">
          <a:xfrm rot="0" flipH="0" flipV="0">
            <a:off x="6627600" y="43164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34513" name="W"/>
          <p:cNvSpPr/>
          <p:nvPr/>
        </p:nvSpPr>
        <p:spPr bwMode="auto">
          <a:xfrm rot="0" flipH="0" flipV="0">
            <a:off x="6627600" y="4615199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350778" name="X"/>
          <p:cNvSpPr/>
          <p:nvPr/>
        </p:nvSpPr>
        <p:spPr bwMode="auto">
          <a:xfrm rot="0" flipH="0" flipV="0">
            <a:off x="6627600" y="48636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039014" name="Y"/>
          <p:cNvSpPr/>
          <p:nvPr/>
        </p:nvSpPr>
        <p:spPr bwMode="auto">
          <a:xfrm rot="0" flipH="0" flipV="0">
            <a:off x="6627600" y="51588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362178" name="Z"/>
          <p:cNvSpPr/>
          <p:nvPr/>
        </p:nvSpPr>
        <p:spPr bwMode="auto">
          <a:xfrm rot="0" flipH="0" flipV="0">
            <a:off x="6627600" y="54288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205646" name="Q"/>
          <p:cNvSpPr/>
          <p:nvPr/>
        </p:nvSpPr>
        <p:spPr bwMode="auto">
          <a:xfrm rot="0" flipH="0" flipV="0">
            <a:off x="6627600" y="2890800"/>
            <a:ext cx="1574798" cy="215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73132878"/>
                    </p:tgtEl>
                  </p:cond>
                </p:stCondLst>
                <p:endSync evt="end" delay="0"/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1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1328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53190720"/>
                    </p:tgtEl>
                  </p:cond>
                </p:stCondLst>
                <p:endSync evt="end" delay="0"/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53190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19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31907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80741677"/>
                    </p:tgtEl>
                  </p:cond>
                </p:stCondLst>
                <p:endSync evt="end" delay="0"/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807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8074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7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07416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1262831"/>
                    </p:tgtEl>
                  </p:cond>
                </p:stCondLst>
                <p:endSync evt="end" delay="0"/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3126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312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312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2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26283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40298647"/>
                    </p:tgtEl>
                  </p:cond>
                </p:stCondLst>
                <p:endSync evt="end" delay="0"/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640298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2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29864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3704581"/>
                    </p:tgtEl>
                  </p:cond>
                </p:stCondLst>
                <p:endSync evt="end" delay="0"/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86370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370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370458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627245684"/>
                    </p:tgtEl>
                  </p:cond>
                </p:stCondLst>
                <p:endSync evt="end" delay="0"/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627245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724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724568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88259342"/>
                    </p:tgtEl>
                  </p:cond>
                </p:stCondLst>
                <p:endSync evt="end" delay="0"/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8825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25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82593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4880312"/>
                    </p:tgtEl>
                  </p:cond>
                </p:stCondLst>
                <p:endSync evt="end" delay="0"/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8803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3505950"/>
                    </p:tgtEl>
                  </p:cond>
                </p:stCondLst>
                <p:endSync evt="end" delay="0"/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463505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350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5059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24663567"/>
                    </p:tgtEl>
                  </p:cond>
                </p:stCondLst>
                <p:endSync evt="end" delay="0"/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162466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46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466356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54019740"/>
                    </p:tgtEl>
                  </p:cond>
                </p:stCondLst>
                <p:endSync evt="end" delay="0"/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54019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01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01974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40330026"/>
                    </p:tgtEl>
                  </p:cond>
                </p:stCondLst>
                <p:endSync evt="end" delay="0"/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40330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033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03300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9599900"/>
                    </p:tgtEl>
                  </p:cond>
                </p:stCondLst>
                <p:endSync evt="end" delay="0"/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9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59990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56836643"/>
                    </p:tgtEl>
                  </p:cond>
                </p:stCondLst>
                <p:endSync evt="end" delay="0"/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65683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683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68366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69205646"/>
                    </p:tgtEl>
                  </p:cond>
                </p:stCondLst>
                <p:endSync evt="end" delay="0"/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6920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6920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92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92056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64742168"/>
                    </p:tgtEl>
                  </p:cond>
                </p:stCondLst>
                <p:endSync evt="end" delay="0"/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6474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6474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7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47421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3912436"/>
                    </p:tgtEl>
                  </p:cond>
                </p:stCondLst>
                <p:endSync evt="end" delay="0"/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23912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9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9124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6824235"/>
                    </p:tgtEl>
                  </p:cond>
                </p:stCondLst>
                <p:endSync evt="end" delay="0"/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6824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8242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45736933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4573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4573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7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57369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3945617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4394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4394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4394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4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45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334513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5334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3345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98350778"/>
                    </p:tgtEl>
                  </p:cond>
                </p:stCondLst>
                <p:endSync evt="end" delay="0"/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35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83507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62039014"/>
                    </p:tgtEl>
                  </p:cond>
                </p:stCondLst>
                <p:endSync evt="end" delay="0"/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62039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0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039014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3362178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1336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336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3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36217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2538502" name="Shape 5427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</a:t>
            </a:r>
            <a:endParaRPr/>
          </a:p>
        </p:txBody>
      </p:sp>
      <p:pic>
        <p:nvPicPr>
          <p:cNvPr id="382544329" name="Image 5427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49274" y="1304924"/>
            <a:ext cx="8045449" cy="4248149"/>
          </a:xfrm>
          <a:prstGeom prst="rect">
            <a:avLst/>
          </a:prstGeom>
          <a:noFill/>
        </p:spPr>
      </p:pic>
      <p:sp>
        <p:nvSpPr>
          <p:cNvPr id="1432754919" name="1"/>
          <p:cNvSpPr/>
          <p:nvPr/>
        </p:nvSpPr>
        <p:spPr bwMode="auto">
          <a:xfrm rot="0" flipH="0" flipV="0">
            <a:off x="1414800" y="22392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174913" name="2"/>
          <p:cNvSpPr/>
          <p:nvPr/>
        </p:nvSpPr>
        <p:spPr bwMode="auto">
          <a:xfrm rot="0" flipH="0" flipV="0">
            <a:off x="1414800" y="24624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144681" name="3"/>
          <p:cNvSpPr/>
          <p:nvPr/>
        </p:nvSpPr>
        <p:spPr bwMode="auto">
          <a:xfrm rot="0" flipH="0" flipV="0">
            <a:off x="1414800" y="2685599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055646" name="4"/>
          <p:cNvSpPr/>
          <p:nvPr/>
        </p:nvSpPr>
        <p:spPr bwMode="auto">
          <a:xfrm rot="0" flipH="0" flipV="0">
            <a:off x="1414800" y="29160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445251" name="5"/>
          <p:cNvSpPr/>
          <p:nvPr/>
        </p:nvSpPr>
        <p:spPr bwMode="auto">
          <a:xfrm rot="0" flipH="0" flipV="0">
            <a:off x="1414800" y="31536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180359" name="6"/>
          <p:cNvSpPr/>
          <p:nvPr/>
        </p:nvSpPr>
        <p:spPr bwMode="auto">
          <a:xfrm rot="0" flipH="0" flipV="0">
            <a:off x="1414800" y="33588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54708" name="7"/>
          <p:cNvSpPr/>
          <p:nvPr/>
        </p:nvSpPr>
        <p:spPr bwMode="auto">
          <a:xfrm rot="0" flipH="0" flipV="0">
            <a:off x="1414800" y="3607199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380825" name="8"/>
          <p:cNvSpPr/>
          <p:nvPr/>
        </p:nvSpPr>
        <p:spPr bwMode="auto">
          <a:xfrm rot="0" flipH="0" flipV="0">
            <a:off x="1414800" y="38448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9830" name="9"/>
          <p:cNvSpPr/>
          <p:nvPr/>
        </p:nvSpPr>
        <p:spPr bwMode="auto">
          <a:xfrm rot="0" flipH="0" flipV="0">
            <a:off x="1414800" y="40752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754491" name="10"/>
          <p:cNvSpPr/>
          <p:nvPr/>
        </p:nvSpPr>
        <p:spPr bwMode="auto">
          <a:xfrm rot="0" flipH="0" flipV="0">
            <a:off x="1414800" y="43128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708773" name="11"/>
          <p:cNvSpPr/>
          <p:nvPr/>
        </p:nvSpPr>
        <p:spPr bwMode="auto">
          <a:xfrm rot="0" flipH="0" flipV="0">
            <a:off x="1414800" y="45504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721961" name="12"/>
          <p:cNvSpPr/>
          <p:nvPr/>
        </p:nvSpPr>
        <p:spPr bwMode="auto">
          <a:xfrm rot="0" flipH="0" flipV="0">
            <a:off x="1414800" y="47664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406983" name="13"/>
          <p:cNvSpPr/>
          <p:nvPr/>
        </p:nvSpPr>
        <p:spPr bwMode="auto">
          <a:xfrm rot="0" flipH="0" flipV="0">
            <a:off x="1414800" y="50040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150188" name="20"/>
          <p:cNvSpPr/>
          <p:nvPr/>
        </p:nvSpPr>
        <p:spPr bwMode="auto">
          <a:xfrm rot="0" flipH="0" flipV="0">
            <a:off x="1414800" y="5209200"/>
            <a:ext cx="176212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735281" name="30"/>
          <p:cNvSpPr/>
          <p:nvPr/>
        </p:nvSpPr>
        <p:spPr bwMode="auto">
          <a:xfrm rot="0" flipH="0" flipV="0">
            <a:off x="4417199" y="2239200"/>
            <a:ext cx="3919537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666817" name="40"/>
          <p:cNvSpPr/>
          <p:nvPr/>
        </p:nvSpPr>
        <p:spPr bwMode="auto">
          <a:xfrm rot="0" flipH="0" flipV="0">
            <a:off x="4417199" y="24624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16808" name="50"/>
          <p:cNvSpPr/>
          <p:nvPr/>
        </p:nvSpPr>
        <p:spPr bwMode="auto">
          <a:xfrm rot="0" flipH="0" flipV="0">
            <a:off x="4417199" y="2685599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548978" name="60"/>
          <p:cNvSpPr/>
          <p:nvPr/>
        </p:nvSpPr>
        <p:spPr bwMode="auto">
          <a:xfrm rot="0" flipH="0" flipV="0">
            <a:off x="4417199" y="29160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508177" name="70"/>
          <p:cNvSpPr/>
          <p:nvPr/>
        </p:nvSpPr>
        <p:spPr bwMode="auto">
          <a:xfrm rot="0" flipH="0" flipV="0">
            <a:off x="4417199" y="31536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335909" name="80"/>
          <p:cNvSpPr/>
          <p:nvPr/>
        </p:nvSpPr>
        <p:spPr bwMode="auto">
          <a:xfrm rot="0" flipH="0" flipV="0">
            <a:off x="4417199" y="34308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490638" name="90"/>
          <p:cNvSpPr/>
          <p:nvPr/>
        </p:nvSpPr>
        <p:spPr bwMode="auto">
          <a:xfrm rot="0" flipH="0" flipV="0">
            <a:off x="4417199" y="3607199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373639" name="100"/>
          <p:cNvSpPr/>
          <p:nvPr/>
        </p:nvSpPr>
        <p:spPr bwMode="auto">
          <a:xfrm rot="0" flipH="0" flipV="0">
            <a:off x="4417199" y="38448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01012" name="1000"/>
          <p:cNvSpPr/>
          <p:nvPr/>
        </p:nvSpPr>
        <p:spPr bwMode="auto">
          <a:xfrm rot="0" flipH="0" flipV="0">
            <a:off x="4417199" y="40752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764537" name="2000"/>
          <p:cNvSpPr/>
          <p:nvPr/>
        </p:nvSpPr>
        <p:spPr bwMode="auto">
          <a:xfrm rot="0" flipH="0" flipV="0">
            <a:off x="4417199" y="43128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491360" name="2500"/>
          <p:cNvSpPr/>
          <p:nvPr/>
        </p:nvSpPr>
        <p:spPr bwMode="auto">
          <a:xfrm rot="0" flipH="0" flipV="0">
            <a:off x="4215600" y="4536000"/>
            <a:ext cx="4179074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550657" name="10000"/>
          <p:cNvSpPr/>
          <p:nvPr/>
        </p:nvSpPr>
        <p:spPr bwMode="auto">
          <a:xfrm rot="0" flipH="0" flipV="0">
            <a:off x="4417199" y="47664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312538" name="11 000"/>
          <p:cNvSpPr/>
          <p:nvPr/>
        </p:nvSpPr>
        <p:spPr bwMode="auto">
          <a:xfrm rot="0" flipH="0" flipV="0">
            <a:off x="4417199" y="50040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226513" name="25 000"/>
          <p:cNvSpPr/>
          <p:nvPr/>
        </p:nvSpPr>
        <p:spPr bwMode="auto">
          <a:xfrm rot="0" flipH="0" flipV="0">
            <a:off x="4417199" y="5209200"/>
            <a:ext cx="3919536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72" dur="indefinite" nodeType="mainSeq">
                <p:childTnLst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818226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82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32754919"/>
                    </p:tgtEl>
                  </p:cond>
                </p:stCondLst>
                <p:endSync evt="end" delay="0"/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75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27549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01174913"/>
                    </p:tgtEl>
                  </p:cond>
                </p:stCondLst>
                <p:endSync evt="end" delay="0"/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01174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7491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32144681"/>
                    </p:tgtEl>
                  </p:cond>
                </p:stCondLst>
                <p:endSync evt="end" delay="0"/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3214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3214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4468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68055646"/>
                    </p:tgtEl>
                  </p:cond>
                </p:stCondLst>
                <p:endSync evt="end" delay="0"/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68055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6805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6805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805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805564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16445251"/>
                    </p:tgtEl>
                  </p:cond>
                </p:stCondLst>
                <p:endSync evt="end" delay="0"/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4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644525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86180359"/>
                    </p:tgtEl>
                  </p:cond>
                </p:stCondLst>
                <p:endSync evt="end" delay="0"/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08618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18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18035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4754708"/>
                    </p:tgtEl>
                  </p:cond>
                </p:stCondLst>
                <p:endSync evt="end" delay="0"/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8475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7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5470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90380825"/>
                    </p:tgtEl>
                  </p:cond>
                </p:stCondLst>
                <p:endSync evt="end" delay="0"/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90380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038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03808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549830"/>
                    </p:tgtEl>
                  </p:cond>
                </p:stCondLst>
                <p:endSync evt="end" delay="0"/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54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754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498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84754491"/>
                    </p:tgtEl>
                  </p:cond>
                </p:stCondLst>
                <p:endSync evt="end" delay="0"/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8475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475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47544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07708773"/>
                    </p:tgtEl>
                  </p:cond>
                </p:stCondLst>
                <p:endSync evt="end" delay="0"/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07708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70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7087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0721961"/>
                    </p:tgtEl>
                  </p:cond>
                </p:stCondLst>
                <p:endSync evt="end" delay="0"/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0721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7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72196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51406983"/>
                    </p:tgtEl>
                  </p:cond>
                </p:stCondLst>
                <p:endSync evt="end" delay="0"/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5140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5140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14069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05150188"/>
                    </p:tgtEl>
                  </p:cond>
                </p:stCondLst>
                <p:endSync evt="end" delay="0"/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05150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051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051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51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515018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87735281"/>
                    </p:tgtEl>
                  </p:cond>
                </p:stCondLst>
                <p:endSync evt="end" delay="0"/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7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77352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44666817"/>
                    </p:tgtEl>
                  </p:cond>
                </p:stCondLst>
                <p:endSync evt="end" delay="0"/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4466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66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6668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116808"/>
                    </p:tgtEl>
                  </p:cond>
                </p:stCondLst>
                <p:endSync evt="end" delay="0"/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011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011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1680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25548978"/>
                    </p:tgtEl>
                  </p:cond>
                </p:stCondLst>
                <p:endSync evt="end" delay="0"/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489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65508177"/>
                    </p:tgtEl>
                  </p:cond>
                </p:stCondLst>
                <p:endSync evt="end" delay="0"/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6550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6550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550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550817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85335909"/>
                    </p:tgtEl>
                  </p:cond>
                </p:stCondLst>
                <p:endSync evt="end" delay="0"/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85335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8533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8533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53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533590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42490638"/>
                    </p:tgtEl>
                  </p:cond>
                </p:stCondLst>
                <p:endSync evt="end" delay="0"/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9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4906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98373639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9837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37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83736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101012"/>
                    </p:tgtEl>
                  </p:cond>
                </p:stCondLst>
                <p:endSync evt="end" delay="0"/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10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10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0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010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4764537"/>
                    </p:tgtEl>
                  </p:cond>
                </p:stCondLst>
                <p:endSync evt="end" delay="0"/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44764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7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7645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9491360"/>
                    </p:tgtEl>
                  </p:cond>
                </p:stCondLst>
                <p:endSync evt="end" delay="0"/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6949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4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49136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92550657"/>
                    </p:tgtEl>
                  </p:cond>
                </p:stCondLst>
                <p:endSync evt="end" delay="0"/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2550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55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2550657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8312538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4831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831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831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83125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321" name="Shape 5632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2 - Annales</a:t>
            </a:r>
            <a:endParaRPr/>
          </a:p>
        </p:txBody>
      </p:sp>
      <p:sp>
        <p:nvSpPr>
          <p:cNvPr id="56323" name="Shape 56323"/>
          <p:cNvSpPr txBox="1">
            <a:spLocks noChangeShapeType="1" noGrp="1"/>
          </p:cNvSpPr>
          <p:nvPr/>
        </p:nvSpPr>
        <p:spPr bwMode="auto">
          <a:xfrm>
            <a:off x="3790805" y="2276474"/>
            <a:ext cx="1867509" cy="91641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E2D7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20&amp;theme=ang"/>
              </a:rPr>
              <a:t>Annales 2020</a:t>
            </a:r>
            <a:br>
              <a:rPr lang="fr-FR" sz="1800" b="0" i="0" u="sng">
                <a:solidFill>
                  <a:srgbClr val="E2D700"/>
                </a:solidFill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E2D7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4" tooltip="https://annales-bia.fr/qcm.php?annee=2019&amp;theme=ang"/>
              </a:rPr>
              <a:t>Annales 2019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45" name="Shape 5734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</a:t>
            </a:r>
            <a:endParaRPr/>
          </a:p>
        </p:txBody>
      </p:sp>
      <p:sp>
        <p:nvSpPr>
          <p:cNvPr id="57347" name="Shape 57347"/>
          <p:cNvSpPr txBox="1">
            <a:spLocks noChangeShapeType="1" noGrp="1"/>
          </p:cNvSpPr>
          <p:nvPr/>
        </p:nvSpPr>
        <p:spPr bwMode="auto">
          <a:xfrm>
            <a:off x="3629313" y="2075727"/>
            <a:ext cx="4321175" cy="917575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Révisions du cours 2</a:t>
            </a:r>
            <a:br>
              <a:rPr lang="fr-FR" sz="1800"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Contrôle vocabulaire Cours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8183690" name="Shape 58369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3</a:t>
            </a:r>
            <a:endParaRPr/>
          </a:p>
        </p:txBody>
      </p:sp>
      <p:pic>
        <p:nvPicPr>
          <p:cNvPr id="1810405621" name="Image 5837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55624" y="1628775"/>
            <a:ext cx="8032749" cy="3155949"/>
          </a:xfrm>
          <a:prstGeom prst="rect">
            <a:avLst/>
          </a:prstGeom>
          <a:noFill/>
        </p:spPr>
      </p:pic>
      <p:sp>
        <p:nvSpPr>
          <p:cNvPr id="1682254631" name="vitesse propre"/>
          <p:cNvSpPr/>
          <p:nvPr/>
        </p:nvSpPr>
        <p:spPr bwMode="auto">
          <a:xfrm rot="0" flipH="0" flipV="0">
            <a:off x="2595599" y="2523599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502940" name="vitesse sol"/>
          <p:cNvSpPr/>
          <p:nvPr/>
        </p:nvSpPr>
        <p:spPr bwMode="auto">
          <a:xfrm rot="0" flipH="0" flipV="0">
            <a:off x="2595599" y="27648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99038998" name="anémometre"/>
          <p:cNvSpPr/>
          <p:nvPr/>
        </p:nvSpPr>
        <p:spPr bwMode="auto">
          <a:xfrm rot="0" flipH="0" flipV="0">
            <a:off x="2595599" y="2984399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984116" name="indicateur vitesse"/>
          <p:cNvSpPr/>
          <p:nvPr/>
        </p:nvSpPr>
        <p:spPr bwMode="auto">
          <a:xfrm rot="0" flipH="0" flipV="0">
            <a:off x="2595599" y="32076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199872" name="altimètre"/>
          <p:cNvSpPr/>
          <p:nvPr/>
        </p:nvSpPr>
        <p:spPr bwMode="auto">
          <a:xfrm rot="0" flipH="0" flipV="0">
            <a:off x="2595599" y="34308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808742" name="tachimetre"/>
          <p:cNvSpPr/>
          <p:nvPr/>
        </p:nvSpPr>
        <p:spPr bwMode="auto">
          <a:xfrm rot="0" flipH="0" flipV="0">
            <a:off x="2595599" y="36756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099944" name="Radio"/>
          <p:cNvSpPr/>
          <p:nvPr/>
        </p:nvSpPr>
        <p:spPr bwMode="auto">
          <a:xfrm rot="0" flipH="0" flipV="0">
            <a:off x="2595599" y="38988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662434" name="noeuds"/>
          <p:cNvSpPr/>
          <p:nvPr/>
        </p:nvSpPr>
        <p:spPr bwMode="auto">
          <a:xfrm rot="0" flipH="0" flipV="0">
            <a:off x="2595599" y="41364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797502" name="autonomie"/>
          <p:cNvSpPr/>
          <p:nvPr/>
        </p:nvSpPr>
        <p:spPr bwMode="auto">
          <a:xfrm rot="0" flipH="0" flipV="0">
            <a:off x="2595599" y="4366800"/>
            <a:ext cx="142081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345383" name="pieds"/>
          <p:cNvSpPr/>
          <p:nvPr/>
        </p:nvSpPr>
        <p:spPr bwMode="auto">
          <a:xfrm rot="0" flipH="0" flipV="0">
            <a:off x="6163200" y="2523599"/>
            <a:ext cx="200659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864669" name="variometre"/>
          <p:cNvSpPr/>
          <p:nvPr/>
        </p:nvSpPr>
        <p:spPr bwMode="auto">
          <a:xfrm rot="0" flipH="0" flipV="0">
            <a:off x="6163200" y="2764800"/>
            <a:ext cx="2006598" cy="395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551513" name="altitude"/>
          <p:cNvSpPr/>
          <p:nvPr/>
        </p:nvSpPr>
        <p:spPr bwMode="auto">
          <a:xfrm rot="0" flipH="0" flipV="0">
            <a:off x="6163200" y="3207600"/>
            <a:ext cx="2006598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977075" name="speed"/>
          <p:cNvSpPr/>
          <p:nvPr/>
        </p:nvSpPr>
        <p:spPr bwMode="auto">
          <a:xfrm rot="0" flipH="0" flipV="0">
            <a:off x="6163200" y="3430800"/>
            <a:ext cx="2006598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714094" name="vitesse verticale"/>
          <p:cNvSpPr/>
          <p:nvPr/>
        </p:nvSpPr>
        <p:spPr bwMode="auto">
          <a:xfrm rot="0" flipH="0" flipV="0">
            <a:off x="6163200" y="3675600"/>
            <a:ext cx="2006598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9699" name="transpondeur"/>
          <p:cNvSpPr/>
          <p:nvPr/>
        </p:nvSpPr>
        <p:spPr bwMode="auto">
          <a:xfrm rot="0" flipH="0" flipV="0">
            <a:off x="6163200" y="3898800"/>
            <a:ext cx="2006598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580410" name="metre"/>
          <p:cNvSpPr/>
          <p:nvPr/>
        </p:nvSpPr>
        <p:spPr bwMode="auto">
          <a:xfrm rot="0" flipH="0" flipV="0">
            <a:off x="6163200" y="4136400"/>
            <a:ext cx="2006598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9389" name="voltmetre"/>
          <p:cNvSpPr/>
          <p:nvPr/>
        </p:nvSpPr>
        <p:spPr bwMode="auto">
          <a:xfrm rot="0" flipH="0" flipV="0">
            <a:off x="6163200" y="4366800"/>
            <a:ext cx="2006598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82254631"/>
                    </p:tgtEl>
                  </p:cond>
                </p:stCondLst>
                <p:endSync evt="end" delay="0"/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2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225463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23502940"/>
                    </p:tgtEl>
                  </p:cond>
                </p:stCondLst>
                <p:endSync evt="end" delay="0"/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3502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50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029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9038998"/>
                    </p:tgtEl>
                  </p:cond>
                </p:stCondLst>
                <p:endSync evt="end" delay="0"/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903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903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0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03899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8984116"/>
                    </p:tgtEl>
                  </p:cond>
                </p:stCondLst>
                <p:endSync evt="end" delay="0"/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3898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3898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3898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89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89841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85199872"/>
                    </p:tgtEl>
                  </p:cond>
                </p:stCondLst>
                <p:endSync evt="end" delay="0"/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385199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519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51998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88808742"/>
                    </p:tgtEl>
                  </p:cond>
                </p:stCondLst>
                <p:endSync evt="end" delay="0"/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80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88087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62099944"/>
                    </p:tgtEl>
                  </p:cond>
                </p:stCondLst>
                <p:endSync evt="end" delay="0"/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6209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09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20999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16662434"/>
                    </p:tgtEl>
                  </p:cond>
                </p:stCondLst>
                <p:endSync evt="end" delay="0"/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16662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666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66624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91797502"/>
                    </p:tgtEl>
                  </p:cond>
                </p:stCondLst>
                <p:endSync evt="end" delay="0"/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91797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9179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9179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79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7975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64345383"/>
                    </p:tgtEl>
                  </p:cond>
                </p:stCondLst>
                <p:endSync evt="end" delay="0"/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6434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6434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34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434538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55864669"/>
                    </p:tgtEl>
                  </p:cond>
                </p:stCondLst>
                <p:endSync evt="end" delay="0"/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55864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586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58646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25551513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2555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2555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55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5515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55977075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55977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5597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5597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597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5977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26714094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26714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671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67140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719699"/>
                    </p:tgtEl>
                  </p:cond>
                </p:stCondLst>
                <p:endSync evt="end" delay="0"/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71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196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6580410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56580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58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580410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99389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" dur="2000"/>
                                        <p:tgtEl>
                                          <p:spTgt spid="1649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9938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41" name="Shape 6144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</a:t>
            </a:r>
            <a:endParaRPr/>
          </a:p>
        </p:txBody>
      </p:sp>
      <p:sp>
        <p:nvSpPr>
          <p:cNvPr id="61443" name="Shape 61443"/>
          <p:cNvSpPr>
            <a:spLocks noChangeShapeType="1" noGrp="1"/>
          </p:cNvSpPr>
          <p:nvPr/>
        </p:nvSpPr>
        <p:spPr bwMode="auto">
          <a:xfrm>
            <a:off x="323850" y="1125537"/>
            <a:ext cx="8569325" cy="368300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http://digitalpilotschool.com/aircraft-cockpit-instruments-explained-for-newbies/</a:t>
            </a:r>
            <a:endParaRPr/>
          </a:p>
        </p:txBody>
      </p:sp>
      <p:pic>
        <p:nvPicPr>
          <p:cNvPr id="61444" name="Image 61444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116012" y="1516062"/>
            <a:ext cx="7229475" cy="4495800"/>
          </a:xfrm>
          <a:prstGeom prst="rect">
            <a:avLst/>
          </a:prstGeom>
          <a:noFill/>
        </p:spPr>
      </p:pic>
      <p:sp>
        <p:nvSpPr>
          <p:cNvPr id="1235654985" name=""/>
          <p:cNvSpPr txBox="1"/>
          <p:nvPr/>
        </p:nvSpPr>
        <p:spPr bwMode="auto">
          <a:xfrm flipH="0" flipV="0">
            <a:off x="3017062" y="1698624"/>
            <a:ext cx="1064344" cy="64044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Anémometre</a:t>
            </a:r>
            <a:endParaRPr/>
          </a:p>
        </p:txBody>
      </p:sp>
      <p:sp>
        <p:nvSpPr>
          <p:cNvPr id="972661985" name=""/>
          <p:cNvSpPr txBox="1"/>
          <p:nvPr/>
        </p:nvSpPr>
        <p:spPr bwMode="auto">
          <a:xfrm flipH="0" flipV="0">
            <a:off x="4302937" y="1674812"/>
            <a:ext cx="990729" cy="64209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Horizon</a:t>
            </a:r>
            <a:endParaRPr lang="fr-FR"/>
          </a:p>
          <a:p>
            <a:pPr>
              <a:defRPr/>
            </a:pPr>
            <a:r>
              <a:rPr lang="fr-FR"/>
              <a:t>Artificiel</a:t>
            </a:r>
            <a:endParaRPr/>
          </a:p>
        </p:txBody>
      </p:sp>
      <p:sp>
        <p:nvSpPr>
          <p:cNvPr id="1290671993" name=""/>
          <p:cNvSpPr txBox="1"/>
          <p:nvPr/>
        </p:nvSpPr>
        <p:spPr bwMode="auto">
          <a:xfrm flipH="0" flipV="0">
            <a:off x="5549124" y="1897062"/>
            <a:ext cx="1167532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Altimètre</a:t>
            </a:r>
            <a:endParaRPr/>
          </a:p>
        </p:txBody>
      </p:sp>
      <p:sp>
        <p:nvSpPr>
          <p:cNvPr id="613419683" name=""/>
          <p:cNvSpPr txBox="1"/>
          <p:nvPr/>
        </p:nvSpPr>
        <p:spPr bwMode="auto">
          <a:xfrm flipH="0" flipV="0">
            <a:off x="6799641" y="2913062"/>
            <a:ext cx="1459402" cy="64209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Compas</a:t>
            </a:r>
            <a:endParaRPr lang="fr-FR"/>
          </a:p>
          <a:p>
            <a:pPr>
              <a:defRPr/>
            </a:pPr>
            <a:r>
              <a:rPr lang="fr-FR"/>
              <a:t>Magnétique</a:t>
            </a:r>
            <a:endParaRPr/>
          </a:p>
        </p:txBody>
      </p:sp>
      <p:sp>
        <p:nvSpPr>
          <p:cNvPr id="305496820" name=""/>
          <p:cNvSpPr txBox="1"/>
          <p:nvPr/>
        </p:nvSpPr>
        <p:spPr bwMode="auto">
          <a:xfrm flipH="0" flipV="0">
            <a:off x="1167624" y="3992562"/>
            <a:ext cx="1263142" cy="64209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lang="fr-FR"/>
              <a:t>Bille</a:t>
            </a:r>
            <a:endParaRPr lang="fr-FR"/>
          </a:p>
          <a:p>
            <a:pPr>
              <a:defRPr/>
            </a:pPr>
            <a:endParaRPr/>
          </a:p>
        </p:txBody>
      </p:sp>
      <p:sp>
        <p:nvSpPr>
          <p:cNvPr id="2064515995" name=""/>
          <p:cNvSpPr txBox="1"/>
          <p:nvPr/>
        </p:nvSpPr>
        <p:spPr bwMode="auto">
          <a:xfrm flipH="0" flipV="0">
            <a:off x="3881076" y="5151437"/>
            <a:ext cx="1700063" cy="64209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Conservateur </a:t>
            </a:r>
            <a:endParaRPr lang="fr-FR"/>
          </a:p>
          <a:p>
            <a:pPr algn="ctr">
              <a:defRPr/>
            </a:pPr>
            <a:r>
              <a:rPr lang="fr-FR"/>
              <a:t>de cap</a:t>
            </a:r>
            <a:endParaRPr/>
          </a:p>
        </p:txBody>
      </p:sp>
      <p:sp>
        <p:nvSpPr>
          <p:cNvPr id="1760752899" name=""/>
          <p:cNvSpPr txBox="1"/>
          <p:nvPr/>
        </p:nvSpPr>
        <p:spPr bwMode="auto">
          <a:xfrm flipH="0" flipV="0">
            <a:off x="6861323" y="4056062"/>
            <a:ext cx="1399159" cy="1194032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algn="ctr">
              <a:defRPr/>
            </a:pPr>
            <a:r>
              <a:rPr lang="fr-FR"/>
              <a:t>Variometre</a:t>
            </a:r>
            <a:endParaRPr lang="fr-FR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35654985"/>
                    </p:tgtEl>
                  </p:cond>
                </p:stCondLst>
                <p:endSync evt="end" delay="0"/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6549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2661985"/>
                    </p:tgtEl>
                  </p:cond>
                </p:stCondLst>
                <p:endSync evt="end" delay="0"/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7266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66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66198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90671993"/>
                    </p:tgtEl>
                  </p:cond>
                </p:stCondLst>
                <p:endSync evt="end" delay="0"/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9067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9067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67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67199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3419683"/>
                    </p:tgtEl>
                  </p:cond>
                </p:stCondLst>
                <p:endSync evt="end" delay="0"/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341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341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41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41968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5496820"/>
                    </p:tgtEl>
                  </p:cond>
                </p:stCondLst>
                <p:endSync evt="end" delay="0"/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5496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549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549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49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4968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4515995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6451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6451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6451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51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515995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0752899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" dur="500"/>
                                        <p:tgtEl>
                                          <p:spTgt spid="1760752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75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075289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093336" name="Shape 63489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3</a:t>
            </a:r>
            <a:endParaRPr/>
          </a:p>
        </p:txBody>
      </p:sp>
      <p:pic>
        <p:nvPicPr>
          <p:cNvPr id="505083080" name="Image 6349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60399" y="1425574"/>
            <a:ext cx="7823199" cy="4006849"/>
          </a:xfrm>
          <a:prstGeom prst="rect">
            <a:avLst/>
          </a:prstGeom>
          <a:noFill/>
        </p:spPr>
      </p:pic>
      <p:sp>
        <p:nvSpPr>
          <p:cNvPr id="874467535" name="hydravion"/>
          <p:cNvSpPr/>
          <p:nvPr/>
        </p:nvSpPr>
        <p:spPr bwMode="auto">
          <a:xfrm rot="0" flipH="0" flipV="0">
            <a:off x="2746800" y="22212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7390704" name="train classique"/>
          <p:cNvSpPr/>
          <p:nvPr/>
        </p:nvSpPr>
        <p:spPr bwMode="auto">
          <a:xfrm rot="0" flipH="0" flipV="0">
            <a:off x="2746800" y="24624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126135" name="train tricycle"/>
          <p:cNvSpPr/>
          <p:nvPr/>
        </p:nvSpPr>
        <p:spPr bwMode="auto">
          <a:xfrm rot="0" flipH="0" flipV="0">
            <a:off x="2746800" y="27000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67046" name="navette spaciale"/>
          <p:cNvSpPr/>
          <p:nvPr/>
        </p:nvSpPr>
        <p:spPr bwMode="auto">
          <a:xfrm rot="0" flipH="0" flipV="0">
            <a:off x="2746800" y="2923199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353679" name="station spatiale"/>
          <p:cNvSpPr/>
          <p:nvPr/>
        </p:nvSpPr>
        <p:spPr bwMode="auto">
          <a:xfrm rot="0" flipH="0" flipV="0">
            <a:off x="2746800" y="31680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678366" name="satellite"/>
          <p:cNvSpPr/>
          <p:nvPr/>
        </p:nvSpPr>
        <p:spPr bwMode="auto">
          <a:xfrm rot="0" flipH="0" flipV="0">
            <a:off x="2746800" y="33444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620830" name="ovni"/>
          <p:cNvSpPr/>
          <p:nvPr/>
        </p:nvSpPr>
        <p:spPr bwMode="auto">
          <a:xfrm rot="0" flipH="0" flipV="0">
            <a:off x="2746800" y="35820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522448" name="avion de combat"/>
          <p:cNvSpPr/>
          <p:nvPr/>
        </p:nvSpPr>
        <p:spPr bwMode="auto">
          <a:xfrm rot="0" flipH="0" flipV="0">
            <a:off x="2746800" y="38448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612170" name="avion de transport"/>
          <p:cNvSpPr/>
          <p:nvPr/>
        </p:nvSpPr>
        <p:spPr bwMode="auto">
          <a:xfrm rot="0" flipH="0" flipV="0">
            <a:off x="2746800" y="4078800"/>
            <a:ext cx="1682749" cy="377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011372" name="aile en fleche"/>
          <p:cNvSpPr/>
          <p:nvPr/>
        </p:nvSpPr>
        <p:spPr bwMode="auto">
          <a:xfrm rot="0" flipH="0" flipV="0">
            <a:off x="2746800" y="4554000"/>
            <a:ext cx="1682749" cy="3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64733" name="drone"/>
          <p:cNvSpPr/>
          <p:nvPr/>
        </p:nvSpPr>
        <p:spPr bwMode="auto">
          <a:xfrm rot="0" flipH="0" flipV="0">
            <a:off x="2746800" y="49860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678350" name="planeur"/>
          <p:cNvSpPr/>
          <p:nvPr/>
        </p:nvSpPr>
        <p:spPr bwMode="auto">
          <a:xfrm rot="0" flipH="0" flipV="0">
            <a:off x="6501600" y="22212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412007" name="ULM"/>
          <p:cNvSpPr/>
          <p:nvPr/>
        </p:nvSpPr>
        <p:spPr bwMode="auto">
          <a:xfrm rot="0" flipH="0" flipV="0">
            <a:off x="6501600" y="24624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101800" name="avion"/>
          <p:cNvSpPr/>
          <p:nvPr/>
        </p:nvSpPr>
        <p:spPr bwMode="auto">
          <a:xfrm rot="0" flipH="0" flipV="0">
            <a:off x="6501600" y="2703599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573068" name="dirigeable"/>
          <p:cNvSpPr/>
          <p:nvPr/>
        </p:nvSpPr>
        <p:spPr bwMode="auto">
          <a:xfrm rot="0" flipH="0" flipV="0">
            <a:off x="6501600" y="2923199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125148" name="ballon"/>
          <p:cNvSpPr/>
          <p:nvPr/>
        </p:nvSpPr>
        <p:spPr bwMode="auto">
          <a:xfrm rot="0" flipH="0" flipV="0">
            <a:off x="6501600" y="31608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477270" name="montgolfière"/>
          <p:cNvSpPr/>
          <p:nvPr/>
        </p:nvSpPr>
        <p:spPr bwMode="auto">
          <a:xfrm rot="0" flipH="0" flipV="0">
            <a:off x="6501600" y="33444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501297" name="biplan"/>
          <p:cNvSpPr/>
          <p:nvPr/>
        </p:nvSpPr>
        <p:spPr bwMode="auto">
          <a:xfrm rot="0" flipH="0" flipV="0">
            <a:off x="6501600" y="35820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124336" name="hélicoptère"/>
          <p:cNvSpPr/>
          <p:nvPr/>
        </p:nvSpPr>
        <p:spPr bwMode="auto">
          <a:xfrm rot="0" flipH="0" flipV="0">
            <a:off x="6501600" y="38448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817622" name="hydrogilsseur"/>
          <p:cNvSpPr/>
          <p:nvPr/>
        </p:nvSpPr>
        <p:spPr bwMode="auto">
          <a:xfrm rot="0" flipH="0" flipV="0">
            <a:off x="6501600" y="4078800"/>
            <a:ext cx="1682749" cy="3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761173" name="deltaplane"/>
          <p:cNvSpPr/>
          <p:nvPr/>
        </p:nvSpPr>
        <p:spPr bwMode="auto">
          <a:xfrm rot="0" flipH="0" flipV="0">
            <a:off x="6501600" y="4554000"/>
            <a:ext cx="1682749" cy="3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537725" name="parapente"/>
          <p:cNvSpPr/>
          <p:nvPr/>
        </p:nvSpPr>
        <p:spPr bwMode="auto">
          <a:xfrm rot="0" flipH="0" flipV="0">
            <a:off x="6501600" y="4986000"/>
            <a:ext cx="1682749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74467535"/>
                    </p:tgtEl>
                  </p:cond>
                </p:stCondLst>
                <p:endSync evt="end" delay="0"/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6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44675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67390704"/>
                    </p:tgtEl>
                  </p:cond>
                </p:stCondLst>
                <p:endSync evt="end" delay="0"/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6739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39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739070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86126135"/>
                    </p:tgtEl>
                  </p:cond>
                </p:stCondLst>
                <p:endSync evt="end" delay="0"/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8612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8612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12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61261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3467046"/>
                    </p:tgtEl>
                  </p:cond>
                </p:stCondLst>
                <p:endSync evt="end" delay="0"/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5346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346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346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6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670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53353679"/>
                    </p:tgtEl>
                  </p:cond>
                </p:stCondLst>
                <p:endSync evt="end" delay="0"/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95335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5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335367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66678366"/>
                    </p:tgtEl>
                  </p:cond>
                </p:stCondLst>
                <p:endSync evt="end" delay="0"/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7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667836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86620830"/>
                    </p:tgtEl>
                  </p:cond>
                </p:stCondLst>
                <p:endSync evt="end" delay="0"/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86620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662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66208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5522448"/>
                    </p:tgtEl>
                  </p:cond>
                </p:stCondLst>
                <p:endSync evt="end" delay="0"/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1552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552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2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224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46612170"/>
                    </p:tgtEl>
                  </p:cond>
                </p:stCondLst>
                <p:endSync evt="end" delay="0"/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146612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61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61217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84011372"/>
                    </p:tgtEl>
                  </p:cond>
                </p:stCondLst>
                <p:endSync evt="end" delay="0"/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0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401137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1364733"/>
                    </p:tgtEl>
                  </p:cond>
                </p:stCondLst>
                <p:endSync evt="end" delay="0"/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1364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36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3647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4678350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67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67835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8412007"/>
                    </p:tgtEl>
                  </p:cond>
                </p:stCondLst>
                <p:endSync evt="end" delay="0"/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08412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4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41200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2101800"/>
                    </p:tgtEl>
                  </p:cond>
                </p:stCondLst>
                <p:endSync evt="end" delay="0"/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210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210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1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10180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57573068"/>
                    </p:tgtEl>
                  </p:cond>
                </p:stCondLst>
                <p:endSync evt="end" delay="0"/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57573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575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575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75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757306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0125148"/>
                    </p:tgtEl>
                  </p:cond>
                </p:stCondLst>
                <p:endSync evt="end" delay="0"/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3012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12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1251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71477270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47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14772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9501297"/>
                    </p:tgtEl>
                  </p:cond>
                </p:stCondLst>
                <p:endSync evt="end" delay="0"/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0950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950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50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50129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19124336"/>
                    </p:tgtEl>
                  </p:cond>
                </p:stCondLst>
                <p:endSync evt="end" delay="0"/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19124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1912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1912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1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91243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5817622"/>
                    </p:tgtEl>
                  </p:cond>
                </p:stCondLst>
                <p:endSync evt="end" delay="0"/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55817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81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8176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76761173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76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6761173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537725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150553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3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53772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063194" name="Shape 65537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3</a:t>
            </a:r>
            <a:endParaRPr/>
          </a:p>
        </p:txBody>
      </p:sp>
      <p:pic>
        <p:nvPicPr>
          <p:cNvPr id="480029311" name="Image 65539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63574" y="1546223"/>
            <a:ext cx="7816849" cy="3765549"/>
          </a:xfrm>
          <a:prstGeom prst="rect">
            <a:avLst/>
          </a:prstGeom>
          <a:noFill/>
        </p:spPr>
      </p:pic>
      <p:sp>
        <p:nvSpPr>
          <p:cNvPr id="1858591645" name="Piste"/>
          <p:cNvSpPr/>
          <p:nvPr/>
        </p:nvSpPr>
        <p:spPr bwMode="auto">
          <a:xfrm rot="0" flipH="0" flipV="0">
            <a:off x="2865599" y="2397599"/>
            <a:ext cx="1516062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931252" name="taxiway"/>
          <p:cNvSpPr/>
          <p:nvPr/>
        </p:nvSpPr>
        <p:spPr bwMode="auto">
          <a:xfrm rot="0" flipH="0" flipV="0">
            <a:off x="2865599" y="26352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712583" name="parking"/>
          <p:cNvSpPr/>
          <p:nvPr/>
        </p:nvSpPr>
        <p:spPr bwMode="auto">
          <a:xfrm rot="0" flipH="0" flipV="0">
            <a:off x="2865599" y="28764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157046" name="point d'attente"/>
          <p:cNvSpPr/>
          <p:nvPr/>
        </p:nvSpPr>
        <p:spPr bwMode="auto">
          <a:xfrm rot="0" flipH="0" flipV="0">
            <a:off x="2865599" y="30960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571556" name="seil"/>
          <p:cNvSpPr/>
          <p:nvPr/>
        </p:nvSpPr>
        <p:spPr bwMode="auto">
          <a:xfrm rot="0" flipH="0" flipV="0">
            <a:off x="2865599" y="33408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13729" name="manche à air"/>
          <p:cNvSpPr/>
          <p:nvPr/>
        </p:nvSpPr>
        <p:spPr bwMode="auto">
          <a:xfrm rot="0" flipH="0" flipV="0">
            <a:off x="2865599" y="35748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626165" name="Aérogare"/>
          <p:cNvSpPr/>
          <p:nvPr/>
        </p:nvSpPr>
        <p:spPr bwMode="auto">
          <a:xfrm rot="0" flipH="0" flipV="0">
            <a:off x="2865599" y="38124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746107" name="tour"/>
          <p:cNvSpPr/>
          <p:nvPr/>
        </p:nvSpPr>
        <p:spPr bwMode="auto">
          <a:xfrm rot="0" flipH="0" flipV="0">
            <a:off x="2865599" y="40428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037176" name="terrain"/>
          <p:cNvSpPr/>
          <p:nvPr/>
        </p:nvSpPr>
        <p:spPr bwMode="auto">
          <a:xfrm rot="0" flipH="0" flipV="0">
            <a:off x="2865599" y="4273199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893904" name="piste en service"/>
          <p:cNvSpPr/>
          <p:nvPr/>
        </p:nvSpPr>
        <p:spPr bwMode="auto">
          <a:xfrm rot="0" flipH="0" flipV="0">
            <a:off x="2865599" y="44928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727952" name="dropzone"/>
          <p:cNvSpPr/>
          <p:nvPr/>
        </p:nvSpPr>
        <p:spPr bwMode="auto">
          <a:xfrm rot="0" flipH="0" flipV="0">
            <a:off x="2865599" y="48348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261333" name="montée initiale"/>
          <p:cNvSpPr/>
          <p:nvPr/>
        </p:nvSpPr>
        <p:spPr bwMode="auto">
          <a:xfrm rot="0" flipH="0" flipV="0">
            <a:off x="6624000" y="2394000"/>
            <a:ext cx="1516061" cy="174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3310664" name="vent traversier"/>
          <p:cNvSpPr/>
          <p:nvPr/>
        </p:nvSpPr>
        <p:spPr bwMode="auto">
          <a:xfrm rot="0" flipH="0" flipV="0">
            <a:off x="6624000" y="2631599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18196" name="vent arrière"/>
          <p:cNvSpPr/>
          <p:nvPr/>
        </p:nvSpPr>
        <p:spPr bwMode="auto">
          <a:xfrm rot="0" flipH="0" flipV="0">
            <a:off x="6624000" y="28692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873493" name="étape de base"/>
          <p:cNvSpPr/>
          <p:nvPr/>
        </p:nvSpPr>
        <p:spPr bwMode="auto">
          <a:xfrm rot="0" flipH="0" flipV="0">
            <a:off x="6624000" y="30924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23495" name="dernier virage"/>
          <p:cNvSpPr/>
          <p:nvPr/>
        </p:nvSpPr>
        <p:spPr bwMode="auto">
          <a:xfrm rot="0" flipH="0" flipV="0">
            <a:off x="6624000" y="3337199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094537" name="courte finale"/>
          <p:cNvSpPr/>
          <p:nvPr/>
        </p:nvSpPr>
        <p:spPr bwMode="auto">
          <a:xfrm rot="0" flipH="0" flipV="0">
            <a:off x="6624000" y="35676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292050" name="station essence"/>
          <p:cNvSpPr/>
          <p:nvPr/>
        </p:nvSpPr>
        <p:spPr bwMode="auto">
          <a:xfrm rot="0" flipH="0" flipV="0">
            <a:off x="6624000" y="38052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683112" name="main gauche"/>
          <p:cNvSpPr/>
          <p:nvPr/>
        </p:nvSpPr>
        <p:spPr bwMode="auto">
          <a:xfrm rot="0" flipH="0" flipV="0">
            <a:off x="6624000" y="40356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754280" name="main droite"/>
          <p:cNvSpPr/>
          <p:nvPr/>
        </p:nvSpPr>
        <p:spPr bwMode="auto">
          <a:xfrm rot="0" flipH="0" flipV="0">
            <a:off x="6624000" y="42660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125654" name="aire de trafic"/>
          <p:cNvSpPr/>
          <p:nvPr/>
        </p:nvSpPr>
        <p:spPr bwMode="auto">
          <a:xfrm rot="0" flipH="0" flipV="0">
            <a:off x="6624000" y="4489200"/>
            <a:ext cx="1516061" cy="174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58591645"/>
                    </p:tgtEl>
                  </p:cond>
                </p:stCondLst>
                <p:endSync evt="end" delay="0"/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85916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48931252"/>
                    </p:tgtEl>
                  </p:cond>
                </p:stCondLst>
                <p:endSync evt="end" delay="0"/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4893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93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893125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58712583"/>
                    </p:tgtEl>
                  </p:cond>
                </p:stCondLst>
                <p:endSync evt="end" delay="0"/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5871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5871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71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71258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97157046"/>
                    </p:tgtEl>
                  </p:cond>
                </p:stCondLst>
                <p:endSync evt="end" delay="0"/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9715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9715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9715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1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71570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26571556"/>
                    </p:tgtEl>
                  </p:cond>
                </p:stCondLst>
                <p:endSync evt="end" delay="0"/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82657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57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5715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1313729"/>
                    </p:tgtEl>
                  </p:cond>
                </p:stCondLst>
                <p:endSync evt="end" delay="0"/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31372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93626165"/>
                    </p:tgtEl>
                  </p:cond>
                </p:stCondLst>
                <p:endSync evt="end" delay="0"/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9362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362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362616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3746107"/>
                    </p:tgtEl>
                  </p:cond>
                </p:stCondLst>
                <p:endSync evt="end" delay="0"/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537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537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7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74610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76037176"/>
                    </p:tgtEl>
                  </p:cond>
                </p:stCondLst>
                <p:endSync evt="end" delay="0"/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7603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7603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7603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603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60371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74893904"/>
                    </p:tgtEl>
                  </p:cond>
                </p:stCondLst>
                <p:endSync evt="end" delay="0"/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67489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48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489390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81727952"/>
                    </p:tgtEl>
                  </p:cond>
                </p:stCondLst>
                <p:endSync evt="end" delay="0"/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2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17279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8261333"/>
                    </p:tgtEl>
                  </p:cond>
                </p:stCondLst>
                <p:endSync evt="end" delay="0"/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7826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26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82613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33310664"/>
                    </p:tgtEl>
                  </p:cond>
                </p:stCondLst>
                <p:endSync evt="end" delay="0"/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3331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333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33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331066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2818196"/>
                    </p:tgtEl>
                  </p:cond>
                </p:stCondLst>
                <p:endSync evt="end" delay="0"/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281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281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281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81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81819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06873493"/>
                    </p:tgtEl>
                  </p:cond>
                </p:stCondLst>
                <p:endSync evt="end" delay="0"/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0687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0687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0687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87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8734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4023495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64023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349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43094537"/>
                    </p:tgtEl>
                  </p:cond>
                </p:stCondLst>
                <p:endSync evt="end" delay="0"/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9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0945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59292050"/>
                    </p:tgtEl>
                  </p:cond>
                </p:stCondLst>
                <p:endSync evt="end" delay="0"/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5929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929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92920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8683112"/>
                    </p:tgtEl>
                  </p:cond>
                </p:stCondLst>
                <p:endSync evt="end" delay="0"/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1868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1868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86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8683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2754280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427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27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427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27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2754280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3125654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" dur="500"/>
                                        <p:tgtEl>
                                          <p:spTgt spid="943125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312565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85" name="Shape 6758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</a:t>
            </a:r>
            <a:endParaRPr/>
          </a:p>
        </p:txBody>
      </p:sp>
      <p:pic>
        <p:nvPicPr>
          <p:cNvPr id="67587" name="Image 67587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39750" y="1322387"/>
            <a:ext cx="7989887" cy="4410075"/>
          </a:xfrm>
          <a:prstGeom prst="rect">
            <a:avLst/>
          </a:prstGeom>
          <a:noFill/>
        </p:spPr>
      </p:pic>
      <p:sp>
        <p:nvSpPr>
          <p:cNvPr id="1321161273" name=""/>
          <p:cNvSpPr txBox="1"/>
          <p:nvPr/>
        </p:nvSpPr>
        <p:spPr bwMode="auto">
          <a:xfrm flipH="0" flipV="0">
            <a:off x="2468161" y="2053441"/>
            <a:ext cx="1665447" cy="33563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Tour de contrôle</a:t>
            </a:r>
            <a:endParaRPr/>
          </a:p>
        </p:txBody>
      </p:sp>
      <p:sp>
        <p:nvSpPr>
          <p:cNvPr id="1242768425" name=""/>
          <p:cNvSpPr txBox="1"/>
          <p:nvPr/>
        </p:nvSpPr>
        <p:spPr bwMode="auto">
          <a:xfrm flipH="0" flipV="0">
            <a:off x="1016963" y="2221261"/>
            <a:ext cx="1574899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Manche à air</a:t>
            </a:r>
            <a:endParaRPr/>
          </a:p>
        </p:txBody>
      </p:sp>
      <p:sp>
        <p:nvSpPr>
          <p:cNvPr id="1181061316" name=""/>
          <p:cNvSpPr txBox="1"/>
          <p:nvPr/>
        </p:nvSpPr>
        <p:spPr bwMode="auto">
          <a:xfrm flipH="0" flipV="0">
            <a:off x="539749" y="2757134"/>
            <a:ext cx="1710589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Aire à signaux</a:t>
            </a:r>
            <a:endParaRPr/>
          </a:p>
        </p:txBody>
      </p:sp>
      <p:sp>
        <p:nvSpPr>
          <p:cNvPr id="1499165217" name=""/>
          <p:cNvSpPr txBox="1"/>
          <p:nvPr/>
        </p:nvSpPr>
        <p:spPr bwMode="auto">
          <a:xfrm flipH="0" flipV="0">
            <a:off x="5009324" y="2291028"/>
            <a:ext cx="1165356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Aérogare</a:t>
            </a:r>
            <a:endParaRPr/>
          </a:p>
        </p:txBody>
      </p:sp>
      <p:sp>
        <p:nvSpPr>
          <p:cNvPr id="370474683" name=""/>
          <p:cNvSpPr txBox="1"/>
          <p:nvPr/>
        </p:nvSpPr>
        <p:spPr bwMode="auto">
          <a:xfrm flipH="0" flipV="0">
            <a:off x="3788639" y="3527424"/>
            <a:ext cx="1171115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Taxiway</a:t>
            </a:r>
            <a:endParaRPr/>
          </a:p>
        </p:txBody>
      </p:sp>
      <p:sp>
        <p:nvSpPr>
          <p:cNvPr id="436480410" name=""/>
          <p:cNvSpPr txBox="1"/>
          <p:nvPr/>
        </p:nvSpPr>
        <p:spPr bwMode="auto">
          <a:xfrm flipH="0" flipV="0">
            <a:off x="6897499" y="3123254"/>
            <a:ext cx="1553284" cy="64044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Hangars de maintenance</a:t>
            </a:r>
            <a:endParaRPr/>
          </a:p>
        </p:txBody>
      </p:sp>
      <p:sp>
        <p:nvSpPr>
          <p:cNvPr id="575589054" name=""/>
          <p:cNvSpPr txBox="1"/>
          <p:nvPr/>
        </p:nvSpPr>
        <p:spPr bwMode="auto">
          <a:xfrm flipH="0" flipV="0">
            <a:off x="6835649" y="4224109"/>
            <a:ext cx="1936758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Zone de parking</a:t>
            </a:r>
            <a:endParaRPr/>
          </a:p>
        </p:txBody>
      </p:sp>
      <p:sp>
        <p:nvSpPr>
          <p:cNvPr id="955711726" name=""/>
          <p:cNvSpPr txBox="1"/>
          <p:nvPr/>
        </p:nvSpPr>
        <p:spPr bwMode="auto">
          <a:xfrm flipH="0" flipV="0">
            <a:off x="6835649" y="4644694"/>
            <a:ext cx="1179394" cy="64044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Point d’attente</a:t>
            </a:r>
            <a:endParaRPr/>
          </a:p>
        </p:txBody>
      </p:sp>
      <p:sp>
        <p:nvSpPr>
          <p:cNvPr id="646958508" name=""/>
          <p:cNvSpPr txBox="1"/>
          <p:nvPr/>
        </p:nvSpPr>
        <p:spPr bwMode="auto">
          <a:xfrm flipH="0" flipV="0">
            <a:off x="2530843" y="4278574"/>
            <a:ext cx="984258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Piste</a:t>
            </a:r>
            <a:endParaRPr/>
          </a:p>
        </p:txBody>
      </p:sp>
      <p:sp>
        <p:nvSpPr>
          <p:cNvPr id="1161656788" name=""/>
          <p:cNvSpPr txBox="1"/>
          <p:nvPr/>
        </p:nvSpPr>
        <p:spPr bwMode="auto">
          <a:xfrm flipH="0" flipV="0">
            <a:off x="3079087" y="4964914"/>
            <a:ext cx="2192573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Piste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21161273"/>
                    </p:tgtEl>
                  </p:cond>
                </p:stCondLst>
                <p:endSync evt="end" delay="0"/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1612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2768425"/>
                    </p:tgtEl>
                  </p:cond>
                </p:stCondLst>
                <p:endSync evt="end" delay="0"/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42768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276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27684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81061316"/>
                    </p:tgtEl>
                  </p:cond>
                </p:stCondLst>
                <p:endSync evt="end" delay="0"/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8106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8106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06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10613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99165217"/>
                    </p:tgtEl>
                  </p:cond>
                </p:stCondLst>
                <p:endSync evt="end" delay="0"/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99165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916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91652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0474683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7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47468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6480410"/>
                    </p:tgtEl>
                  </p:cond>
                </p:stCondLst>
                <p:endSync evt="end" delay="0"/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648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648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48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4804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5589054"/>
                    </p:tgtEl>
                  </p:cond>
                </p:stCondLst>
                <p:endSync evt="end" delay="0"/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75589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7558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7558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558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58905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55711726"/>
                    </p:tgtEl>
                  </p:cond>
                </p:stCondLst>
                <p:endSync evt="end" delay="0"/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55711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7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57117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6958508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958508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1656788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1161656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65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165678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5" name="Shape 1126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Programme</a:t>
            </a:r>
            <a:endParaRPr/>
          </a:p>
        </p:txBody>
      </p:sp>
      <p:graphicFrame>
        <p:nvGraphicFramePr>
          <p:cNvPr id="11267" name=""/>
          <p:cNvGraphicFramePr>
            <a:graphicFrameLocks xmlns:a="http://schemas.openxmlformats.org/drawingml/2006/main" noGrp="1"/>
          </p:cNvGraphicFramePr>
          <p:nvPr/>
        </p:nvGraphicFramePr>
        <p:xfrm>
          <a:off x="584200" y="1916113"/>
          <a:ext cx="7786688" cy="3279775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721200"/>
                <a:gridCol w="1816470"/>
                <a:gridCol w="2119745"/>
                <a:gridCol w="2129271"/>
              </a:tblGrid>
              <a:tr h="339889">
                <a:tc>
                  <a:txBody>
                    <a:bodyPr/>
                    <a:p>
                      <a:pPr lvl="0" algn="ctr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11-fevrier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Fred, Gérard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</a:rPr>
                        <a:t>09:30 – 10:45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18-fevrier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Gérard, Jeff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</a:rPr>
                        <a:t>11:00 - 12:15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31-mars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Fred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</a:rPr>
                        <a:t>11:00 - 12:15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14-avril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Fred, Jeff</a:t>
                      </a:r>
                      <a:b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</a:br>
                      <a:r>
                        <a:rPr lang="fr-FR" sz="1600" b="1" i="0" u="none">
                          <a:solidFill>
                            <a:srgbClr val="000000"/>
                          </a:solidFill>
                          <a:latin typeface="Calibri"/>
                        </a:rPr>
                        <a:t>09:30 – 10:45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97188"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Introduction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Révisions 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Révisions</a:t>
                      </a:r>
                      <a:endParaRPr/>
                    </a:p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Révisions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632130"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Vocabulaire</a:t>
                      </a:r>
                      <a:endParaRPr/>
                    </a:p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Vocabulaire</a:t>
                      </a:r>
                      <a:endParaRPr/>
                    </a:p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Vocabulaire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Vocabulaire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39889"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Vocabulaire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Vocabulaire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738545"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Annales</a:t>
                      </a:r>
                      <a:endParaRPr/>
                    </a:p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Annales</a:t>
                      </a:r>
                      <a:endParaRPr/>
                    </a:p>
                  </a:txBody>
                  <a:tcPr marL="7560" marR="7560" marT="7560" marB="0" anchor="t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Ecoute de bandes sonores</a:t>
                      </a:r>
                      <a:endParaRPr/>
                    </a:p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Jeux de rôles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Ecoute de bandes sonores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2880" algn="ctr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632130"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Annales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Annales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Annales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288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lvl="0" algn="l">
                        <a:lnSpc>
                          <a:spcPct val="8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latin typeface="Calibri"/>
                        </a:rPr>
                        <a:t>Annales</a:t>
                      </a:r>
                      <a:endParaRPr/>
                    </a:p>
                  </a:txBody>
                  <a:tcPr marL="7560" marR="7560" marT="7560" marB="0" anchor="b">
                    <a:lnL w="288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288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09" name="Shape 68609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</a:t>
            </a:r>
            <a:endParaRPr/>
          </a:p>
        </p:txBody>
      </p:sp>
      <p:pic>
        <p:nvPicPr>
          <p:cNvPr id="68611" name="Image 6861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700087" y="1285875"/>
            <a:ext cx="7743825" cy="4286250"/>
          </a:xfrm>
          <a:prstGeom prst="rect">
            <a:avLst/>
          </a:prstGeom>
          <a:noFill/>
        </p:spPr>
      </p:pic>
      <p:sp>
        <p:nvSpPr>
          <p:cNvPr id="58370800" name=""/>
          <p:cNvSpPr txBox="1"/>
          <p:nvPr/>
        </p:nvSpPr>
        <p:spPr bwMode="auto">
          <a:xfrm flipH="0" flipV="0">
            <a:off x="1869155" y="2622467"/>
            <a:ext cx="1608836" cy="640440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Branche vent arrière</a:t>
            </a:r>
            <a:endParaRPr/>
          </a:p>
        </p:txBody>
      </p:sp>
      <p:sp>
        <p:nvSpPr>
          <p:cNvPr id="682121988" name=""/>
          <p:cNvSpPr txBox="1"/>
          <p:nvPr/>
        </p:nvSpPr>
        <p:spPr bwMode="auto">
          <a:xfrm flipH="0" flipV="0">
            <a:off x="6289249" y="1921327"/>
            <a:ext cx="1626475" cy="640440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Intégration en tour de piste</a:t>
            </a:r>
            <a:endParaRPr/>
          </a:p>
        </p:txBody>
      </p:sp>
      <p:sp>
        <p:nvSpPr>
          <p:cNvPr id="1373460205" name=""/>
          <p:cNvSpPr txBox="1"/>
          <p:nvPr/>
        </p:nvSpPr>
        <p:spPr bwMode="auto">
          <a:xfrm flipH="0" flipV="0">
            <a:off x="7040912" y="3533403"/>
            <a:ext cx="1304038" cy="640440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Vent traversier</a:t>
            </a:r>
            <a:endParaRPr/>
          </a:p>
        </p:txBody>
      </p:sp>
      <p:sp>
        <p:nvSpPr>
          <p:cNvPr id="1375983248" name=""/>
          <p:cNvSpPr txBox="1"/>
          <p:nvPr/>
        </p:nvSpPr>
        <p:spPr bwMode="auto">
          <a:xfrm flipH="0" flipV="0">
            <a:off x="934026" y="3365582"/>
            <a:ext cx="1314837" cy="640440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Etape de base</a:t>
            </a:r>
            <a:endParaRPr/>
          </a:p>
        </p:txBody>
      </p:sp>
      <p:sp>
        <p:nvSpPr>
          <p:cNvPr id="365338776" name=""/>
          <p:cNvSpPr txBox="1"/>
          <p:nvPr/>
        </p:nvSpPr>
        <p:spPr bwMode="auto">
          <a:xfrm flipH="0" flipV="0">
            <a:off x="2155595" y="4235693"/>
            <a:ext cx="1323836" cy="366119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Finale</a:t>
            </a:r>
            <a:endParaRPr lang="fr-FR"/>
          </a:p>
        </p:txBody>
      </p:sp>
      <p:sp>
        <p:nvSpPr>
          <p:cNvPr id="1746659477" name=""/>
          <p:cNvSpPr txBox="1"/>
          <p:nvPr/>
        </p:nvSpPr>
        <p:spPr bwMode="auto">
          <a:xfrm flipH="0" flipV="0">
            <a:off x="4961688" y="3930397"/>
            <a:ext cx="1772034" cy="366119"/>
          </a:xfrm>
          <a:prstGeom prst="rect">
            <a:avLst/>
          </a:prstGeom>
          <a:solidFill>
            <a:schemeClr val="accent6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Remise de gaz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370800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080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82121988"/>
                    </p:tgtEl>
                  </p:cond>
                </p:stCondLst>
                <p:endSync evt="end" delay="0"/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8212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1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212198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73460205"/>
                    </p:tgtEl>
                  </p:cond>
                </p:stCondLst>
                <p:endSync evt="end" delay="0"/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7346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7346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46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34602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5983248"/>
                    </p:tgtEl>
                  </p:cond>
                </p:stCondLst>
                <p:endSync evt="end" delay="0"/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7598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7598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59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59832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5338776"/>
                    </p:tgtEl>
                  </p:cond>
                </p:stCondLst>
                <p:endSync evt="end" delay="0"/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3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338776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6659477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4665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665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6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65947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33" name="Shape 6963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</a:t>
            </a:r>
            <a:endParaRPr/>
          </a:p>
        </p:txBody>
      </p:sp>
      <p:pic>
        <p:nvPicPr>
          <p:cNvPr id="69635" name="Image 6963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133475" y="1158875"/>
            <a:ext cx="6877050" cy="4540250"/>
          </a:xfrm>
          <a:prstGeom prst="rect">
            <a:avLst/>
          </a:prstGeom>
          <a:noFill/>
        </p:spPr>
      </p:pic>
      <p:sp>
        <p:nvSpPr>
          <p:cNvPr id="943402611" name="Aire de trafic"/>
          <p:cNvSpPr/>
          <p:nvPr/>
        </p:nvSpPr>
        <p:spPr bwMode="auto">
          <a:xfrm rot="0" flipH="0" flipV="0">
            <a:off x="6508800" y="2138400"/>
            <a:ext cx="1100666" cy="148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249757" name="Point d'arret"/>
          <p:cNvSpPr/>
          <p:nvPr/>
        </p:nvSpPr>
        <p:spPr bwMode="auto">
          <a:xfrm rot="0" flipH="0" flipV="0">
            <a:off x="6508800" y="2365200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396564" name="Aligné"/>
          <p:cNvSpPr/>
          <p:nvPr/>
        </p:nvSpPr>
        <p:spPr bwMode="auto">
          <a:xfrm rot="0" flipH="0" flipV="0">
            <a:off x="6508800" y="2617199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425965" name="montée initiale"/>
          <p:cNvSpPr/>
          <p:nvPr/>
        </p:nvSpPr>
        <p:spPr bwMode="auto">
          <a:xfrm rot="0" flipH="0" flipV="0">
            <a:off x="6508800" y="2894399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175064" name="vent traversier"/>
          <p:cNvSpPr/>
          <p:nvPr/>
        </p:nvSpPr>
        <p:spPr bwMode="auto">
          <a:xfrm rot="0" flipH="0" flipV="0">
            <a:off x="6508800" y="3146400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19532" name="vent arrière"/>
          <p:cNvSpPr/>
          <p:nvPr/>
        </p:nvSpPr>
        <p:spPr bwMode="auto">
          <a:xfrm rot="0" flipH="0" flipV="0">
            <a:off x="6508800" y="3355200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607482" name="fin de vent arrière"/>
          <p:cNvSpPr/>
          <p:nvPr/>
        </p:nvSpPr>
        <p:spPr bwMode="auto">
          <a:xfrm rot="0" flipH="0" flipV="0">
            <a:off x="6508800" y="3643199"/>
            <a:ext cx="1100665" cy="270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735360" name="base"/>
          <p:cNvSpPr/>
          <p:nvPr/>
        </p:nvSpPr>
        <p:spPr bwMode="auto">
          <a:xfrm rot="0" flipH="0" flipV="0">
            <a:off x="6508800" y="4014000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864813" name="dernier virage"/>
          <p:cNvSpPr/>
          <p:nvPr/>
        </p:nvSpPr>
        <p:spPr bwMode="auto">
          <a:xfrm rot="0" flipH="0" flipV="0">
            <a:off x="6508800" y="4237199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677101" name="longue finale"/>
          <p:cNvSpPr/>
          <p:nvPr/>
        </p:nvSpPr>
        <p:spPr bwMode="auto">
          <a:xfrm rot="0" flipH="0" flipV="0">
            <a:off x="6508800" y="4514400"/>
            <a:ext cx="1100665" cy="334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6856" name="finale"/>
          <p:cNvSpPr/>
          <p:nvPr/>
        </p:nvSpPr>
        <p:spPr bwMode="auto">
          <a:xfrm rot="0" flipH="0" flipV="0">
            <a:off x="6508800" y="4968000"/>
            <a:ext cx="1100665" cy="14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462712" name="piste dégagée"/>
          <p:cNvSpPr/>
          <p:nvPr/>
        </p:nvSpPr>
        <p:spPr bwMode="auto">
          <a:xfrm rot="0" flipH="0" flipV="0">
            <a:off x="6508800" y="5230798"/>
            <a:ext cx="1100665" cy="281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43402611"/>
                    </p:tgtEl>
                  </p:cond>
                </p:stCondLst>
                <p:endSync evt="end" delay="0"/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0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34026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63249757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63249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24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32497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52396564"/>
                    </p:tgtEl>
                  </p:cond>
                </p:stCondLst>
                <p:endSync evt="end" delay="0"/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5239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239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39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39656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34425965"/>
                    </p:tgtEl>
                  </p:cond>
                </p:stCondLst>
                <p:endSync evt="end" delay="0"/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34425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344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344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44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4259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26175064"/>
                    </p:tgtEl>
                  </p:cond>
                </p:stCondLst>
                <p:endSync evt="end" delay="0"/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2617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17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6175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6119532"/>
                    </p:tgtEl>
                  </p:cond>
                </p:stCondLst>
                <p:endSync evt="end" delay="0"/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1195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11607482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11607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160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16074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88735360"/>
                    </p:tgtEl>
                  </p:cond>
                </p:stCondLst>
                <p:endSync evt="end" delay="0"/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873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8873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73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873536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1864813"/>
                    </p:tgtEl>
                  </p:cond>
                </p:stCondLst>
                <p:endSync evt="end" delay="0"/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71864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7186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7186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86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18648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9677101"/>
                    </p:tgtEl>
                  </p:cond>
                </p:stCondLst>
                <p:endSync evt="end" delay="0"/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19677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967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9677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96856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6856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46271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207446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46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4627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705" name="Shape 7270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Radiocommunication</a:t>
            </a:r>
            <a:endParaRPr/>
          </a:p>
        </p:txBody>
      </p:sp>
      <p:sp>
        <p:nvSpPr>
          <p:cNvPr id="72707" name="Shape 72707"/>
          <p:cNvSpPr txBox="1">
            <a:spLocks noChangeShapeType="1" noGrp="1"/>
          </p:cNvSpPr>
          <p:nvPr/>
        </p:nvSpPr>
        <p:spPr bwMode="auto">
          <a:xfrm>
            <a:off x="1035049" y="3214501"/>
            <a:ext cx="5850010" cy="1192381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www.youtube.com/watch?v=zBWVfz6GEgk"/>
              </a:rPr>
              <a:t>Talking to Air Traffic Control</a:t>
            </a:r>
            <a:br>
              <a:rPr lang="en-US" sz="1800" b="1" i="0" u="sng">
                <a:solidFill>
                  <a:srgbClr val="E2D700"/>
                </a:solidFill>
                <a:latin typeface="Arial"/>
                <a:ea typeface="Arial"/>
              </a:rPr>
            </a:br>
            <a:endParaRPr lang="en-US"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4" tooltip="https://www.youtube.com/watch?v=GyCPJ6az5eg"/>
              </a:rPr>
              <a:t>Traffic Pattern Communications (Private Pilot Lesson 5k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  <p:sp>
        <p:nvSpPr>
          <p:cNvPr id="1052374558" name=""/>
          <p:cNvSpPr txBox="1"/>
          <p:nvPr/>
        </p:nvSpPr>
        <p:spPr bwMode="auto">
          <a:xfrm flipH="0" flipV="0">
            <a:off x="1003246" y="1806038"/>
            <a:ext cx="1266256" cy="48803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600" b="1"/>
              <a:t>Vidéos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753" name="Shape 7475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ATC</a:t>
            </a:r>
            <a:endParaRPr/>
          </a:p>
        </p:txBody>
      </p:sp>
      <p:sp>
        <p:nvSpPr>
          <p:cNvPr id="74754" name="Shape 74754"/>
          <p:cNvSpPr txBox="1">
            <a:spLocks noChangeShapeType="1" noGrp="1"/>
          </p:cNvSpPr>
          <p:nvPr/>
        </p:nvSpPr>
        <p:spPr bwMode="auto">
          <a:xfrm>
            <a:off x="3770023" y="2420937"/>
            <a:ext cx="5473700" cy="1465262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Request</a:t>
            </a:r>
            <a:br>
              <a:rPr lang="fr-FR" sz="1800"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Instruction</a:t>
            </a:r>
            <a:br>
              <a:rPr lang="fr-FR" sz="1800"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Confirmation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77" name="Shape 75777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ATC</a:t>
            </a:r>
            <a:endParaRPr/>
          </a:p>
        </p:txBody>
      </p:sp>
      <p:sp>
        <p:nvSpPr>
          <p:cNvPr id="75778" name="Shape 75778"/>
          <p:cNvSpPr txBox="1">
            <a:spLocks noChangeShapeType="1" noGrp="1"/>
          </p:cNvSpPr>
          <p:nvPr/>
        </p:nvSpPr>
        <p:spPr bwMode="auto">
          <a:xfrm>
            <a:off x="1258887" y="2420937"/>
            <a:ext cx="5473700" cy="3386137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FF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i="0" u="none">
                <a:solidFill>
                  <a:srgbClr val="FF0000"/>
                </a:solidFill>
                <a:latin typeface="Arial"/>
                <a:ea typeface="Arial"/>
              </a:rPr>
              <a:t>W</a:t>
            </a:r>
            <a:r>
              <a:rPr lang="fr-FR" sz="2400">
                <a:latin typeface="Arial"/>
                <a:ea typeface="Arial"/>
              </a:rPr>
              <a:t>ho you are talking to</a:t>
            </a:r>
            <a:br>
              <a:rPr lang="fr-FR" sz="2400">
                <a:latin typeface="Arial"/>
                <a:ea typeface="Arial"/>
              </a:rPr>
            </a:br>
            <a:endParaRPr lang="en-US" sz="2400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FF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i="0" u="none">
                <a:solidFill>
                  <a:srgbClr val="FF0000"/>
                </a:solidFill>
                <a:latin typeface="Arial"/>
                <a:ea typeface="Arial"/>
              </a:rPr>
              <a:t>W</a:t>
            </a:r>
            <a:r>
              <a:rPr lang="fr-FR" sz="2400">
                <a:latin typeface="Arial"/>
                <a:ea typeface="Arial"/>
              </a:rPr>
              <a:t>ho you are</a:t>
            </a:r>
            <a:br>
              <a:rPr lang="fr-FR" sz="2400">
                <a:latin typeface="Arial"/>
                <a:ea typeface="Arial"/>
              </a:rPr>
            </a:br>
            <a:endParaRPr lang="en-US" sz="2400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FF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i="0" u="none">
                <a:solidFill>
                  <a:srgbClr val="FF0000"/>
                </a:solidFill>
                <a:latin typeface="Arial"/>
                <a:ea typeface="Arial"/>
              </a:rPr>
              <a:t>W</a:t>
            </a:r>
            <a:r>
              <a:rPr lang="fr-FR" sz="2400">
                <a:latin typeface="Arial"/>
                <a:ea typeface="Arial"/>
              </a:rPr>
              <a:t>here you are</a:t>
            </a:r>
            <a:br>
              <a:rPr lang="fr-FR" sz="2400">
                <a:latin typeface="Arial"/>
                <a:ea typeface="Arial"/>
              </a:rPr>
            </a:br>
            <a:endParaRPr lang="en-US" sz="2400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FF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i="0" u="none">
                <a:solidFill>
                  <a:srgbClr val="FF0000"/>
                </a:solidFill>
                <a:latin typeface="Arial"/>
                <a:ea typeface="Arial"/>
              </a:rPr>
              <a:t>W</a:t>
            </a:r>
            <a:r>
              <a:rPr lang="fr-FR" sz="2400">
                <a:latin typeface="Arial"/>
                <a:ea typeface="Arial"/>
              </a:rPr>
              <a:t>hat is your request</a:t>
            </a:r>
            <a:br>
              <a:rPr lang="fr-FR" sz="2400">
                <a:latin typeface="Arial"/>
                <a:ea typeface="Arial"/>
              </a:rPr>
            </a:br>
            <a:endParaRPr lang="en-US" sz="2400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FF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400" b="1" i="0" u="none">
                <a:solidFill>
                  <a:srgbClr val="FF0000"/>
                </a:solidFill>
                <a:latin typeface="Arial"/>
                <a:ea typeface="Arial"/>
              </a:rPr>
              <a:t>W</a:t>
            </a:r>
            <a:r>
              <a:rPr lang="fr-FR" sz="2400">
                <a:latin typeface="Arial"/>
                <a:ea typeface="Arial"/>
              </a:rPr>
              <a:t>ith what Information</a:t>
            </a:r>
            <a:endParaRPr/>
          </a:p>
        </p:txBody>
      </p:sp>
      <p:sp>
        <p:nvSpPr>
          <p:cNvPr id="75779" name="Shape 75779"/>
          <p:cNvSpPr txBox="1">
            <a:spLocks noChangeShapeType="1" noGrp="1"/>
          </p:cNvSpPr>
          <p:nvPr/>
        </p:nvSpPr>
        <p:spPr bwMode="auto">
          <a:xfrm>
            <a:off x="1292225" y="1531937"/>
            <a:ext cx="3240087" cy="581025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>
                <a:latin typeface="Arial"/>
                <a:ea typeface="Arial"/>
              </a:rPr>
              <a:t>The five </a:t>
            </a:r>
            <a:r>
              <a:rPr lang="fr-FR" sz="3200" b="1" i="0" u="none">
                <a:solidFill>
                  <a:srgbClr val="FF0000"/>
                </a:solidFill>
                <a:latin typeface="Arial"/>
                <a:ea typeface="Arial"/>
              </a:rPr>
              <a:t>W</a:t>
            </a:r>
            <a:r>
              <a:rPr lang="fr-FR" sz="3200" b="1" i="0" u="none">
                <a:latin typeface="Arial"/>
                <a:ea typeface="Arial"/>
              </a:rPr>
              <a:t>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01" name="Shape 7680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ATC</a:t>
            </a:r>
            <a:endParaRPr/>
          </a:p>
        </p:txBody>
      </p:sp>
      <p:pic>
        <p:nvPicPr>
          <p:cNvPr id="76802" name="Image 76802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116012" y="1125537"/>
            <a:ext cx="7032625" cy="53990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25" name="Shape 7782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ATC</a:t>
            </a:r>
            <a:endParaRPr/>
          </a:p>
        </p:txBody>
      </p:sp>
      <p:pic>
        <p:nvPicPr>
          <p:cNvPr id="77826" name="Image 77826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381000" y="1700212"/>
            <a:ext cx="8382000" cy="4057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849" name="Shape 78849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ATC</a:t>
            </a:r>
            <a:endParaRPr/>
          </a:p>
        </p:txBody>
      </p:sp>
      <p:pic>
        <p:nvPicPr>
          <p:cNvPr id="78850" name="Image 78850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104900" y="1125537"/>
            <a:ext cx="7283450" cy="56657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873" name="Shape 7987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ATC</a:t>
            </a:r>
            <a:endParaRPr/>
          </a:p>
        </p:txBody>
      </p:sp>
      <p:pic>
        <p:nvPicPr>
          <p:cNvPr id="79875" name="Image 7987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403350" y="1700212"/>
            <a:ext cx="6065837" cy="3279775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97" name="Shape 80897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- ATIS</a:t>
            </a:r>
            <a:endParaRPr/>
          </a:p>
        </p:txBody>
      </p:sp>
      <p:sp>
        <p:nvSpPr>
          <p:cNvPr id="80898" name="Shape 80898"/>
          <p:cNvSpPr txBox="1">
            <a:spLocks noChangeShapeType="1" noGrp="1"/>
          </p:cNvSpPr>
          <p:nvPr/>
        </p:nvSpPr>
        <p:spPr bwMode="auto">
          <a:xfrm>
            <a:off x="468312" y="1196975"/>
            <a:ext cx="7559675" cy="5305425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</a:rPr>
              <a:t>ATIS on frequency 126.5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Deer Valley Airport Information ZULU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Weather at one seven zero zero zulu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Wind zero niner zero at fourteen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Visibility one five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few clouds at two thousand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few clouds at two thousand five hundred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temperature two zero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dewpoint one three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altimeter two niner heigt four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IFR approach runway seven right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VFR runway seven left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Departure runway seven left and 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runway seven right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Notice to airmen taxiway alpha one three is closed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</a:rPr>
              <a:t>advise on initial contact that you have information zulu</a:t>
            </a:r>
            <a:br>
              <a:rPr lang="en-US" sz="1800">
                <a:solidFill>
                  <a:srgbClr val="FF0000"/>
                </a:solidFill>
                <a:latin typeface="Arial"/>
                <a:ea typeface="Arial"/>
              </a:rPr>
            </a:br>
            <a:endParaRPr lang="en-US"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8115340" name="Shape 11265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marL="0" marR="0" lvl="0" indent="0" algn="r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 strike="noStrike" cap="none" spc="0">
                <a:solidFill>
                  <a:srgbClr val="03495C"/>
                </a:solidFill>
                <a:latin typeface="Calibri"/>
                <a:ea typeface="Calibri"/>
                <a:cs typeface="Calibri"/>
              </a:rPr>
              <a:t>Resources</a:t>
            </a:r>
            <a:endParaRPr/>
          </a:p>
        </p:txBody>
      </p:sp>
      <p:sp>
        <p:nvSpPr>
          <p:cNvPr id="1455121692" name=""/>
          <p:cNvSpPr txBox="1"/>
          <p:nvPr/>
        </p:nvSpPr>
        <p:spPr bwMode="auto">
          <a:xfrm flipH="0" flipV="0">
            <a:off x="588433" y="1913900"/>
            <a:ext cx="6211359" cy="257223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•"/>
              <a:defRPr/>
            </a:pPr>
            <a:r>
              <a:rPr lang="fr-FR"/>
              <a:t>Vocabulaire sur la page BIA Anglais du site de l’aéroclub</a:t>
            </a:r>
            <a:endParaRPr lang="fr-FR"/>
          </a:p>
          <a:p>
            <a:pPr marL="683929" lvl="1" indent="-283879">
              <a:buFont typeface="Arial"/>
              <a:buChar char="•"/>
              <a:defRPr/>
            </a:pPr>
            <a:r>
              <a:rPr lang="fr-FR"/>
              <a:t>A étudier </a:t>
            </a:r>
            <a:r>
              <a:rPr lang="fr-FR">
                <a:solidFill>
                  <a:srgbClr val="FF0000"/>
                </a:solidFill>
              </a:rPr>
              <a:t>avant </a:t>
            </a:r>
            <a:r>
              <a:rPr lang="fr-FR"/>
              <a:t>les séances</a:t>
            </a:r>
            <a:endParaRPr lang="fr-FR"/>
          </a:p>
          <a:p>
            <a:pPr marL="683929" lvl="1" indent="-283879">
              <a:buFont typeface="Arial"/>
              <a:buChar char="•"/>
              <a:defRPr/>
            </a:pPr>
            <a:endParaRPr lang="fr-FR"/>
          </a:p>
          <a:p>
            <a:pPr marL="283879" lvl="0" indent="-283879">
              <a:buFont typeface="Arial"/>
              <a:buChar char="•"/>
              <a:defRPr/>
            </a:pPr>
            <a:r>
              <a:rPr lang="fr-FR"/>
              <a:t>Vidéos et radio communication sur la même page</a:t>
            </a:r>
            <a:endParaRPr lang="fr-FR"/>
          </a:p>
          <a:p>
            <a:pPr marL="683928" lvl="1" indent="-283878">
              <a:buFont typeface="Arial"/>
              <a:buChar char="•"/>
              <a:defRPr/>
            </a:pPr>
            <a:r>
              <a:rPr lang="fr-FR"/>
              <a:t>regardez le vidéo avant la séance 3</a:t>
            </a:r>
            <a:endParaRPr lang="fr-FR"/>
          </a:p>
          <a:p>
            <a:pPr marL="683928" lvl="1" indent="-283878">
              <a:buFont typeface="Arial"/>
              <a:buChar char="•"/>
              <a:defRPr/>
            </a:pPr>
            <a:r>
              <a:rPr lang="fr-FR"/>
              <a:t>préparez un rôle radio</a:t>
            </a:r>
            <a:br>
              <a:rPr lang="fr-FR"/>
            </a:br>
            <a:endParaRPr lang="fr-FR"/>
          </a:p>
          <a:p>
            <a:pPr marL="283879" indent="-283879">
              <a:buFont typeface="Arial"/>
              <a:buChar char="•"/>
              <a:defRPr/>
            </a:pPr>
            <a:r>
              <a:rPr lang="fr-FR"/>
              <a:t>Annales sur la page BIA annales</a:t>
            </a:r>
            <a:endParaRPr lang="fr-FR"/>
          </a:p>
          <a:p>
            <a:pPr marL="683928" lvl="1" indent="-283878">
              <a:buFont typeface="Arial"/>
              <a:buChar char="•"/>
              <a:defRPr/>
            </a:pPr>
            <a:r>
              <a:rPr lang="fr-FR"/>
              <a:t>à faire et refaire</a:t>
            </a:r>
            <a:endParaRPr lang="fr-FR"/>
          </a:p>
        </p:txBody>
      </p:sp>
      <p:pic>
        <p:nvPicPr>
          <p:cNvPr id="3505507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368015" y="3150888"/>
            <a:ext cx="3247752" cy="3160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21" name="Shape 8192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– Taxi for departure</a:t>
            </a:r>
            <a:endParaRPr/>
          </a:p>
        </p:txBody>
      </p:sp>
      <p:sp>
        <p:nvSpPr>
          <p:cNvPr id="81922" name="Shape 81922"/>
          <p:cNvSpPr txBox="1">
            <a:spLocks noChangeShapeType="1" noGrp="1"/>
          </p:cNvSpPr>
          <p:nvPr/>
        </p:nvSpPr>
        <p:spPr bwMode="auto">
          <a:xfrm>
            <a:off x="468312" y="1196975"/>
            <a:ext cx="7559675" cy="5203825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i="0" u="none">
                <a:solidFill>
                  <a:srgbClr val="002060"/>
                </a:solidFill>
                <a:latin typeface="Arial"/>
                <a:ea typeface="Arial"/>
              </a:rPr>
              <a:t>Cessna 7 5 6 0 0 with ground on 121.8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Deer Valley Ground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Cessna seven five six zero zero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at romeo eight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requesting taxi for a northwest departure 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with information zulu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</a:rPr>
              <a:t> 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i="0" u="none">
                <a:solidFill>
                  <a:srgbClr val="00B050"/>
                </a:solidFill>
                <a:latin typeface="Arial"/>
                <a:ea typeface="Arial"/>
              </a:rPr>
              <a:t>Deer Valley ground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B05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B050"/>
                </a:solidFill>
                <a:latin typeface="Arial"/>
                <a:ea typeface="Arial"/>
              </a:rPr>
              <a:t>taxy to northwest run-up via Alpha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B050"/>
                </a:solidFill>
                <a:latin typeface="Arial"/>
                <a:ea typeface="Arial"/>
              </a:rPr>
              <a:t>advise when run-up complete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Taxying to northwest run-up area with alpha,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will advise when run-up complete,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six zero zero 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latin typeface="Arial"/>
                <a:ea typeface="Arial"/>
              </a:rPr>
              <a:t>	</a:t>
            </a:r>
            <a:r>
              <a:rPr lang="en-US" sz="16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Deer Valley Ground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Cessna seven five six zero zero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>
                <a:solidFill>
                  <a:srgbClr val="002060"/>
                </a:solidFill>
                <a:latin typeface="Arial"/>
                <a:ea typeface="Arial"/>
              </a:rPr>
              <a:t>run-up is complete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45" name="Shape 8294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– Taxi for departure</a:t>
            </a:r>
            <a:endParaRPr/>
          </a:p>
        </p:txBody>
      </p:sp>
      <p:sp>
        <p:nvSpPr>
          <p:cNvPr id="82946" name="Shape 82946"/>
          <p:cNvSpPr txBox="1">
            <a:spLocks noChangeShapeType="1" noGrp="1"/>
          </p:cNvSpPr>
          <p:nvPr/>
        </p:nvSpPr>
        <p:spPr bwMode="auto">
          <a:xfrm>
            <a:off x="468312" y="1196975"/>
            <a:ext cx="7559675" cy="2562225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B050"/>
                </a:solidFill>
                <a:latin typeface="Arial"/>
                <a:ea typeface="Arial"/>
              </a:rPr>
              <a:t>Deer Valley ground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Cessna 6 0 0,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taxy to runnay seven left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taxi via alpha, alpha four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Taxying via alpha to alpha four for seven left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six zero zero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969" name="Shape 83969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- Departure</a:t>
            </a:r>
            <a:endParaRPr/>
          </a:p>
        </p:txBody>
      </p:sp>
      <p:sp>
        <p:nvSpPr>
          <p:cNvPr id="83970" name="Shape 83970"/>
          <p:cNvSpPr txBox="1">
            <a:spLocks noChangeShapeType="1" noGrp="1"/>
          </p:cNvSpPr>
          <p:nvPr/>
        </p:nvSpPr>
        <p:spPr bwMode="auto">
          <a:xfrm>
            <a:off x="468312" y="1196975"/>
            <a:ext cx="7559675" cy="58547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 with tower on 120.2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Cessna seven five six zero zero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is holding short of seven left ready for departure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66330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hold short runway seven left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Holding short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runway seven left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six zero zero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66330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Cessna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fly straight out to advise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runway seven left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cleared for takeoff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993" name="Shape 8499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- Departure</a:t>
            </a:r>
            <a:endParaRPr/>
          </a:p>
        </p:txBody>
      </p:sp>
      <p:sp>
        <p:nvSpPr>
          <p:cNvPr id="84994" name="Shape 84994"/>
          <p:cNvSpPr txBox="1">
            <a:spLocks noChangeShapeType="1" noGrp="1"/>
          </p:cNvSpPr>
          <p:nvPr/>
        </p:nvSpPr>
        <p:spPr bwMode="auto">
          <a:xfrm>
            <a:off x="468312" y="1196975"/>
            <a:ext cx="7559675" cy="44831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Possibilities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hold short of runway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fly straight out or fly runway heading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I'll call you crosswind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left closed traffic approved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turn at your discretion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line up and wait 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taxy into position and hold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663300"/>
                </a:solidFill>
                <a:latin typeface="Arial"/>
                <a:ea typeface="Arial"/>
              </a:rPr>
              <a:t>cleared for take off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 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cleared for takeoff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runway seven left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six zero zero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straight out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17" name="Shape 86017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- Approach</a:t>
            </a:r>
            <a:endParaRPr/>
          </a:p>
        </p:txBody>
      </p:sp>
      <p:sp>
        <p:nvSpPr>
          <p:cNvPr id="86018" name="Shape 86018"/>
          <p:cNvSpPr txBox="1">
            <a:spLocks noChangeShapeType="1" noGrp="1"/>
          </p:cNvSpPr>
          <p:nvPr/>
        </p:nvSpPr>
        <p:spPr bwMode="auto">
          <a:xfrm>
            <a:off x="468312" y="1196975"/>
            <a:ext cx="7559675" cy="5032375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 with tower on 120.2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is over the shooting range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inbound requesting touch and goes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with information zulu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B05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Roger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Left base for my seven left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report over canal and freeway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reporting over canal and freeway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for seven six zero zero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041" name="Shape 8704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- Approach</a:t>
            </a:r>
            <a:endParaRPr/>
          </a:p>
        </p:txBody>
      </p:sp>
      <p:sp>
        <p:nvSpPr>
          <p:cNvPr id="87042" name="Shape 87042"/>
          <p:cNvSpPr txBox="1">
            <a:spLocks noChangeShapeType="1" noGrp="1"/>
          </p:cNvSpPr>
          <p:nvPr/>
        </p:nvSpPr>
        <p:spPr bwMode="auto">
          <a:xfrm>
            <a:off x="455612" y="1211262"/>
            <a:ext cx="7559675" cy="2562225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B050"/>
                </a:solidFill>
                <a:latin typeface="Arial"/>
                <a:ea typeface="Arial"/>
              </a:rPr>
              <a:t>Deer Valley tower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Cessna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for traffic make a left turn and fly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eastbound, I'll let you know when you can make a right turn back to downwind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i="0" u="none">
                <a:solidFill>
                  <a:srgbClr val="002060"/>
                </a:solidFill>
                <a:latin typeface="Arial"/>
                <a:ea typeface="Arial"/>
              </a:rPr>
              <a:t>Cessna 7 5 6 0 0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eastbound left turn</a:t>
            </a:r>
            <a:endParaRPr/>
          </a:p>
          <a:p>
            <a:pPr lvl="1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2060"/>
                </a:solidFill>
                <a:latin typeface="Arial"/>
                <a:ea typeface="Arial"/>
              </a:rPr>
              <a:t>6 0 0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5" name="Shape 8806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– ATC - Approach</a:t>
            </a:r>
            <a:endParaRPr/>
          </a:p>
        </p:txBody>
      </p:sp>
      <p:sp>
        <p:nvSpPr>
          <p:cNvPr id="88066" name="Shape 88066"/>
          <p:cNvSpPr txBox="1">
            <a:spLocks noChangeShapeType="1" noGrp="1"/>
          </p:cNvSpPr>
          <p:nvPr/>
        </p:nvSpPr>
        <p:spPr bwMode="auto">
          <a:xfrm>
            <a:off x="455611" y="1211261"/>
            <a:ext cx="7560394" cy="4231873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  <a:headEnd/>
            <a:tailEnd/>
          </a:ln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Possibilities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Extend your downwind, I'll call your base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Enter a right base for runway X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Enter a right traffic for runway Y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Continue straight in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Cross over midfield and make left traffic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remain outside class delta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follow traffic at your twelve o'clock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0099"/>
                </a:solidFill>
                <a:latin typeface="Arial"/>
                <a:ea typeface="Arial"/>
              </a:rPr>
              <a:t>traffic in sight or looking for traffic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 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cleared for the options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	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</a:rPr>
              <a:t>cleared to land on runway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>
                <a:latin typeface="Arial"/>
                <a:ea typeface="Arial"/>
              </a:rPr>
              <a:t>	</a:t>
            </a:r>
            <a:r>
              <a:rPr lang="en-US" sz="1800">
                <a:latin typeface="Arial"/>
                <a:ea typeface="Arial"/>
              </a:rPr>
              <a:t>	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89" name="Shape 89089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3 - Annales</a:t>
            </a:r>
            <a:endParaRPr/>
          </a:p>
        </p:txBody>
      </p:sp>
      <p:sp>
        <p:nvSpPr>
          <p:cNvPr id="89091" name="Shape 89091"/>
          <p:cNvSpPr txBox="1">
            <a:spLocks noChangeShapeType="1" noGrp="1"/>
          </p:cNvSpPr>
          <p:nvPr/>
        </p:nvSpPr>
        <p:spPr bwMode="auto">
          <a:xfrm>
            <a:off x="4102387" y="2511423"/>
            <a:ext cx="1581759" cy="146505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18&amp;theme=ang"/>
              </a:rPr>
              <a:t>Annales 2018</a:t>
            </a:r>
            <a:b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18&amp;theme=ang"/>
              </a:rPr>
            </a:br>
            <a:b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18&amp;theme=ang"/>
              </a:rPr>
            </a:br>
            <a:endParaRPr lang="en-US"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0" u="sng">
                <a:solidFill>
                  <a:srgbClr val="E2D700"/>
                </a:solidFill>
                <a:latin typeface="Arial"/>
                <a:ea typeface="Arial"/>
              </a:rPr>
              <a:t> </a:t>
            </a:r>
            <a:br>
              <a:rPr lang="fr-FR" sz="1800" b="0" i="0" u="sng">
                <a:solidFill>
                  <a:srgbClr val="E2D700"/>
                </a:solidFill>
                <a:latin typeface="Arial"/>
                <a:ea typeface="Arial"/>
              </a:rPr>
            </a:br>
            <a:r>
              <a:rPr lang="fr-FR" sz="1800" b="0" i="0" u="sng">
                <a:solidFill>
                  <a:srgbClr val="E2D700"/>
                </a:solidFill>
                <a:latin typeface="Arial"/>
                <a:ea typeface="Arial"/>
                <a:hlinkClick r:id="rId4" tooltip="https://annales-bia.fr/qcm.php?annee=2017&amp;theme=ang"/>
              </a:rPr>
              <a:t>Annales 2017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13" name="Shape 9011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4 </a:t>
            </a:r>
            <a:endParaRPr/>
          </a:p>
        </p:txBody>
      </p:sp>
      <p:sp>
        <p:nvSpPr>
          <p:cNvPr id="90115" name="Shape 90115"/>
          <p:cNvSpPr txBox="1">
            <a:spLocks noChangeShapeType="1" noGrp="1"/>
          </p:cNvSpPr>
          <p:nvPr/>
        </p:nvSpPr>
        <p:spPr bwMode="auto">
          <a:xfrm>
            <a:off x="3776518" y="2318182"/>
            <a:ext cx="4321175" cy="917575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Révisions du cours 3</a:t>
            </a:r>
            <a:br>
              <a:rPr lang="fr-FR" sz="1800"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Contrôle vocabulaire Cours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4301449" name="Shape 91137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4</a:t>
            </a:r>
            <a:endParaRPr/>
          </a:p>
        </p:txBody>
      </p:sp>
      <p:pic>
        <p:nvPicPr>
          <p:cNvPr id="1143661584" name="Image 91139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50874" y="1435099"/>
            <a:ext cx="7842249" cy="3987798"/>
          </a:xfrm>
          <a:prstGeom prst="rect">
            <a:avLst/>
          </a:prstGeom>
          <a:noFill/>
        </p:spPr>
      </p:pic>
      <p:sp>
        <p:nvSpPr>
          <p:cNvPr id="755926183" name="autorisé à"/>
          <p:cNvSpPr/>
          <p:nvPr/>
        </p:nvSpPr>
        <p:spPr bwMode="auto">
          <a:xfrm rot="0" flipH="0" flipV="0">
            <a:off x="2779200" y="2271599"/>
            <a:ext cx="1571625" cy="166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575350" name="une autorisation"/>
          <p:cNvSpPr/>
          <p:nvPr/>
        </p:nvSpPr>
        <p:spPr bwMode="auto">
          <a:xfrm rot="0" flipH="0" flipV="0">
            <a:off x="2779200" y="25055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157772" name="va etre executé"/>
          <p:cNvSpPr/>
          <p:nvPr/>
        </p:nvSpPr>
        <p:spPr bwMode="auto">
          <a:xfrm rot="0" flipH="0" flipV="0">
            <a:off x="2779200" y="2743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3269236" name="repetez"/>
          <p:cNvSpPr/>
          <p:nvPr/>
        </p:nvSpPr>
        <p:spPr bwMode="auto">
          <a:xfrm rot="0" flipH="0" flipV="0">
            <a:off x="2779200" y="2959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839056" name="compris"/>
          <p:cNvSpPr/>
          <p:nvPr/>
        </p:nvSpPr>
        <p:spPr bwMode="auto">
          <a:xfrm rot="0" flipH="0" flipV="0">
            <a:off x="2779200" y="3189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283816" name="prévoyez"/>
          <p:cNvSpPr/>
          <p:nvPr/>
        </p:nvSpPr>
        <p:spPr bwMode="auto">
          <a:xfrm rot="0" flipH="0" flipV="0">
            <a:off x="2779200" y="3430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40891" name="maintenez"/>
          <p:cNvSpPr/>
          <p:nvPr/>
        </p:nvSpPr>
        <p:spPr bwMode="auto">
          <a:xfrm rot="0" flipH="0" flipV="0">
            <a:off x="2779200" y="3657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347440" name="virgule"/>
          <p:cNvSpPr/>
          <p:nvPr/>
        </p:nvSpPr>
        <p:spPr bwMode="auto">
          <a:xfrm rot="0" flipH="0" flipV="0">
            <a:off x="2779200" y="3895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789758" name="trafic en vue"/>
          <p:cNvSpPr/>
          <p:nvPr/>
        </p:nvSpPr>
        <p:spPr bwMode="auto">
          <a:xfrm rot="0" flipH="0" flipV="0">
            <a:off x="2779200" y="4125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464395" name="dans vos 2 h"/>
          <p:cNvSpPr/>
          <p:nvPr/>
        </p:nvSpPr>
        <p:spPr bwMode="auto">
          <a:xfrm rot="0" flipH="0" flipV="0">
            <a:off x="2779200" y="4348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968687" name="numéro 1"/>
          <p:cNvSpPr/>
          <p:nvPr/>
        </p:nvSpPr>
        <p:spPr bwMode="auto">
          <a:xfrm rot="0" flipH="0" flipV="0">
            <a:off x="2779200" y="4579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097798" name="bonjour"/>
          <p:cNvSpPr/>
          <p:nvPr/>
        </p:nvSpPr>
        <p:spPr bwMode="auto">
          <a:xfrm rot="0" flipH="0" flipV="0">
            <a:off x="2779200" y="4816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908346" name="fort et clair"/>
          <p:cNvSpPr/>
          <p:nvPr/>
        </p:nvSpPr>
        <p:spPr bwMode="auto">
          <a:xfrm rot="0" flipH="0" flipV="0">
            <a:off x="2779200" y="50400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532936" name="appellez"/>
          <p:cNvSpPr/>
          <p:nvPr/>
        </p:nvSpPr>
        <p:spPr bwMode="auto">
          <a:xfrm rot="0" flipH="0" flipV="0">
            <a:off x="6541200" y="22715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784200" name="rapellez"/>
          <p:cNvSpPr/>
          <p:nvPr/>
        </p:nvSpPr>
        <p:spPr bwMode="auto">
          <a:xfrm rot="0" flipH="0" flipV="0">
            <a:off x="6541200" y="2505599"/>
            <a:ext cx="1571625" cy="404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59018" name="liberez la fréquence"/>
          <p:cNvSpPr/>
          <p:nvPr/>
        </p:nvSpPr>
        <p:spPr bwMode="auto">
          <a:xfrm rot="0" flipH="0" flipV="0">
            <a:off x="6541200" y="2959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135213" name="rejoignez"/>
          <p:cNvSpPr/>
          <p:nvPr/>
        </p:nvSpPr>
        <p:spPr bwMode="auto">
          <a:xfrm rot="0" flipH="0" flipV="0">
            <a:off x="6541200" y="3189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941349" name="contactez"/>
          <p:cNvSpPr/>
          <p:nvPr/>
        </p:nvSpPr>
        <p:spPr bwMode="auto">
          <a:xfrm rot="0" flipH="0" flipV="0">
            <a:off x="6541200" y="3430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06276" name="intégration"/>
          <p:cNvSpPr/>
          <p:nvPr/>
        </p:nvSpPr>
        <p:spPr bwMode="auto">
          <a:xfrm rot="0" flipH="0" flipV="0">
            <a:off x="6541200" y="3657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608951" name="départ"/>
          <p:cNvSpPr/>
          <p:nvPr/>
        </p:nvSpPr>
        <p:spPr bwMode="auto">
          <a:xfrm rot="0" flipH="0" flipV="0">
            <a:off x="6541200" y="3895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896054" name="colationnez"/>
          <p:cNvSpPr/>
          <p:nvPr/>
        </p:nvSpPr>
        <p:spPr bwMode="auto">
          <a:xfrm rot="0" flipH="0" flipV="0">
            <a:off x="6541200" y="4125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26389" name="confirmez"/>
          <p:cNvSpPr/>
          <p:nvPr/>
        </p:nvSpPr>
        <p:spPr bwMode="auto">
          <a:xfrm rot="0" flipH="0" flipV="0">
            <a:off x="6541200" y="4348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124238" name="aurevoir"/>
          <p:cNvSpPr/>
          <p:nvPr/>
        </p:nvSpPr>
        <p:spPr bwMode="auto">
          <a:xfrm rot="0" flipH="0" flipV="0">
            <a:off x="6541200" y="4579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3226" name="priorité"/>
          <p:cNvSpPr/>
          <p:nvPr/>
        </p:nvSpPr>
        <p:spPr bwMode="auto">
          <a:xfrm rot="0" flipH="0" flipV="0">
            <a:off x="6541200" y="4816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55926183"/>
                    </p:tgtEl>
                  </p:cond>
                </p:stCondLst>
                <p:endSync evt="end" delay="0"/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2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92618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85575350"/>
                    </p:tgtEl>
                  </p:cond>
                </p:stCondLst>
                <p:endSync evt="end" delay="0"/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8557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57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5753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35157772"/>
                    </p:tgtEl>
                  </p:cond>
                </p:stCondLst>
                <p:endSync evt="end" delay="0"/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3515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3515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5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15777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23269236"/>
                    </p:tgtEl>
                  </p:cond>
                </p:stCondLst>
                <p:endSync evt="end" delay="0"/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72326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72326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2326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326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326923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82839056"/>
                    </p:tgtEl>
                  </p:cond>
                </p:stCondLst>
                <p:endSync evt="end" delay="0"/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2082839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8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8390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12283816"/>
                    </p:tgtEl>
                  </p:cond>
                </p:stCondLst>
                <p:endSync evt="end" delay="0"/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28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22838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3940891"/>
                    </p:tgtEl>
                  </p:cond>
                </p:stCondLst>
                <p:endSync evt="end" delay="0"/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3940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94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94089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45347440"/>
                    </p:tgtEl>
                  </p:cond>
                </p:stCondLst>
                <p:endSync evt="end" delay="0"/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4534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94534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34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3474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28789758"/>
                    </p:tgtEl>
                  </p:cond>
                </p:stCondLst>
                <p:endSync evt="end" delay="0"/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2878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2878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8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7897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09464395"/>
                    </p:tgtEl>
                  </p:cond>
                </p:stCondLst>
                <p:endSync evt="end" delay="0"/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09464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94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946439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42968687"/>
                    </p:tgtEl>
                  </p:cond>
                </p:stCondLst>
                <p:endSync evt="end" delay="0"/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44296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29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296868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98097798"/>
                    </p:tgtEl>
                  </p:cond>
                </p:stCondLst>
                <p:endSync evt="end" delay="0"/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98097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98097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09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809779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36908346"/>
                    </p:tgtEl>
                  </p:cond>
                </p:stCondLst>
                <p:endSync evt="end" delay="0"/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36908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3690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3690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9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9083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2532936"/>
                    </p:tgtEl>
                  </p:cond>
                </p:stCondLst>
                <p:endSync evt="end" delay="0"/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5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5329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6784200"/>
                    </p:tgtEl>
                  </p:cond>
                </p:stCondLst>
                <p:endSync evt="end" delay="0"/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4678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78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784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7459018"/>
                    </p:tgtEl>
                  </p:cond>
                </p:stCondLst>
                <p:endSync evt="end" delay="0"/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745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745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590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9135213"/>
                    </p:tgtEl>
                  </p:cond>
                </p:stCondLst>
                <p:endSync evt="end" delay="0"/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99135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9913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9913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1352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40941349"/>
                    </p:tgtEl>
                  </p:cond>
                </p:stCondLst>
                <p:endSync evt="end" delay="0"/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9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09413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4506276"/>
                    </p:tgtEl>
                  </p:cond>
                </p:stCondLst>
                <p:endSync evt="end" delay="0"/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4506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50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5062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76608951"/>
                    </p:tgtEl>
                  </p:cond>
                </p:stCondLst>
                <p:endSync evt="end" delay="0"/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7660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7660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6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66089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8896054"/>
                    </p:tgtEl>
                  </p:cond>
                </p:stCondLst>
                <p:endSync evt="end" delay="0"/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48896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4889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4889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88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8960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126389"/>
                    </p:tgtEl>
                  </p:cond>
                </p:stCondLst>
                <p:endSync evt="end" delay="0"/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012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012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012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2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263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07124238"/>
                    </p:tgtEl>
                  </p:cond>
                </p:stCondLst>
                <p:endSync evt="end" delay="0"/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07124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0712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0712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712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7124238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43226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4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32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9" name="Image 19459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66737" y="1125537"/>
            <a:ext cx="7988300" cy="4864100"/>
          </a:xfrm>
          <a:prstGeom prst="rect">
            <a:avLst/>
          </a:prstGeom>
          <a:noFill/>
        </p:spPr>
      </p:pic>
      <p:sp>
        <p:nvSpPr>
          <p:cNvPr id="19457" name="Shape 19457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1</a:t>
            </a:r>
            <a:endParaRPr/>
          </a:p>
        </p:txBody>
      </p:sp>
      <p:sp>
        <p:nvSpPr>
          <p:cNvPr id="806540994" name="avion"/>
          <p:cNvSpPr/>
          <p:nvPr/>
        </p:nvSpPr>
        <p:spPr bwMode="auto">
          <a:xfrm rot="0" flipH="0" flipV="0">
            <a:off x="2750399" y="19944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941594" name="fuselage"/>
          <p:cNvSpPr/>
          <p:nvPr/>
        </p:nvSpPr>
        <p:spPr bwMode="auto">
          <a:xfrm rot="0" flipH="0" flipV="0">
            <a:off x="2750399" y="22320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586944" name="ailes"/>
          <p:cNvSpPr/>
          <p:nvPr/>
        </p:nvSpPr>
        <p:spPr bwMode="auto">
          <a:xfrm rot="0" flipH="0" flipV="0">
            <a:off x="2750399" y="24588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884617" name="volets"/>
          <p:cNvSpPr/>
          <p:nvPr/>
        </p:nvSpPr>
        <p:spPr bwMode="auto">
          <a:xfrm rot="0" flipH="0" flipV="0">
            <a:off x="2750399" y="26928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925218" name="Ailerons"/>
          <p:cNvSpPr/>
          <p:nvPr/>
        </p:nvSpPr>
        <p:spPr bwMode="auto">
          <a:xfrm rot="0" flipH="0" flipV="0">
            <a:off x="2743200" y="29160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186563" name="Profondeur"/>
          <p:cNvSpPr/>
          <p:nvPr/>
        </p:nvSpPr>
        <p:spPr bwMode="auto">
          <a:xfrm rot="0" flipH="0" flipV="0">
            <a:off x="2743199" y="31428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283274" name="Direction"/>
          <p:cNvSpPr/>
          <p:nvPr/>
        </p:nvSpPr>
        <p:spPr bwMode="auto">
          <a:xfrm rot="0" flipH="0" flipV="0">
            <a:off x="2750399" y="33876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971196" name="Aérofreins"/>
          <p:cNvSpPr/>
          <p:nvPr/>
        </p:nvSpPr>
        <p:spPr bwMode="auto">
          <a:xfrm rot="0" flipH="0" flipV="0">
            <a:off x="2750399" y="36180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739755" name="Commandes de vol"/>
          <p:cNvSpPr/>
          <p:nvPr/>
        </p:nvSpPr>
        <p:spPr bwMode="auto">
          <a:xfrm rot="0" flipH="0" flipV="0">
            <a:off x="2743200" y="38556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949331" name="Pédales"/>
          <p:cNvSpPr/>
          <p:nvPr/>
        </p:nvSpPr>
        <p:spPr bwMode="auto">
          <a:xfrm rot="0" flipH="0" flipV="0">
            <a:off x="2732400" y="40896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070341" name="Roues"/>
          <p:cNvSpPr/>
          <p:nvPr/>
        </p:nvSpPr>
        <p:spPr bwMode="auto">
          <a:xfrm rot="0" flipH="0" flipV="0">
            <a:off x="2732400" y="43164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354729" name="Train avant"/>
          <p:cNvSpPr/>
          <p:nvPr/>
        </p:nvSpPr>
        <p:spPr bwMode="auto">
          <a:xfrm rot="0" flipH="0" flipV="0">
            <a:off x="2732400" y="45396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587892" name="Train d'atterrissage"/>
          <p:cNvSpPr/>
          <p:nvPr/>
        </p:nvSpPr>
        <p:spPr bwMode="auto">
          <a:xfrm rot="0" flipH="0" flipV="0">
            <a:off x="2732400" y="47736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7966" name="Compensateur"/>
          <p:cNvSpPr/>
          <p:nvPr/>
        </p:nvSpPr>
        <p:spPr bwMode="auto">
          <a:xfrm rot="0" flipH="0" flipV="0">
            <a:off x="2732400" y="5014800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153146" name="Pas d'hélice"/>
          <p:cNvSpPr/>
          <p:nvPr/>
        </p:nvSpPr>
        <p:spPr bwMode="auto">
          <a:xfrm rot="0" flipH="0" flipV="0">
            <a:off x="2732400" y="5245199"/>
            <a:ext cx="18288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5138704" name="Manche"/>
          <p:cNvSpPr/>
          <p:nvPr/>
        </p:nvSpPr>
        <p:spPr bwMode="auto">
          <a:xfrm rot="0" flipH="0" flipV="0">
            <a:off x="2750399" y="5500798"/>
            <a:ext cx="18288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037833" name="Tangage"/>
          <p:cNvSpPr/>
          <p:nvPr/>
        </p:nvSpPr>
        <p:spPr bwMode="auto">
          <a:xfrm rot="0" flipH="0" flipV="0">
            <a:off x="6634800" y="1994400"/>
            <a:ext cx="164465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138827" name="Roulis"/>
          <p:cNvSpPr/>
          <p:nvPr/>
        </p:nvSpPr>
        <p:spPr bwMode="auto">
          <a:xfrm rot="0" flipH="0" flipV="0">
            <a:off x="6634800" y="22320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822304" name="Lacet"/>
          <p:cNvSpPr/>
          <p:nvPr/>
        </p:nvSpPr>
        <p:spPr bwMode="auto">
          <a:xfrm rot="0" flipH="0" flipV="0">
            <a:off x="6634800" y="24588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943005" name="Bord d'attaque"/>
          <p:cNvSpPr/>
          <p:nvPr/>
        </p:nvSpPr>
        <p:spPr bwMode="auto">
          <a:xfrm rot="0" flipH="0" flipV="0">
            <a:off x="6634800" y="26928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765679" name="Bor de fuite"/>
          <p:cNvSpPr/>
          <p:nvPr/>
        </p:nvSpPr>
        <p:spPr bwMode="auto">
          <a:xfrm rot="0" flipH="0" flipV="0">
            <a:off x="6634800" y="29160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052199" name="Feu Eclats"/>
          <p:cNvSpPr/>
          <p:nvPr/>
        </p:nvSpPr>
        <p:spPr bwMode="auto">
          <a:xfrm rot="0" flipH="0" flipV="0">
            <a:off x="6634800" y="31428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160225" name="Queue"/>
          <p:cNvSpPr/>
          <p:nvPr/>
        </p:nvSpPr>
        <p:spPr bwMode="auto">
          <a:xfrm rot="0" flipH="0" flipV="0">
            <a:off x="6634800" y="33876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00517" name="Train de queue"/>
          <p:cNvSpPr/>
          <p:nvPr/>
        </p:nvSpPr>
        <p:spPr bwMode="auto">
          <a:xfrm rot="0" flipH="0" flipV="0">
            <a:off x="6634800" y="36180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88950" name="Winglets"/>
          <p:cNvSpPr/>
          <p:nvPr/>
        </p:nvSpPr>
        <p:spPr bwMode="auto">
          <a:xfrm rot="0" flipH="0" flipV="0">
            <a:off x="6634800" y="38556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017963" name="Manche 2"/>
          <p:cNvSpPr/>
          <p:nvPr/>
        </p:nvSpPr>
        <p:spPr bwMode="auto">
          <a:xfrm rot="0" flipH="0" flipV="0">
            <a:off x="6634800" y="40896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30811" name="Tableau de bord"/>
          <p:cNvSpPr/>
          <p:nvPr/>
        </p:nvSpPr>
        <p:spPr bwMode="auto">
          <a:xfrm rot="0" flipH="0" flipV="0">
            <a:off x="6634800" y="43164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0740501" name="Pare brise"/>
          <p:cNvSpPr/>
          <p:nvPr/>
        </p:nvSpPr>
        <p:spPr bwMode="auto">
          <a:xfrm rot="0" flipH="0" flipV="0">
            <a:off x="6634800" y="45396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402496" name="Freins"/>
          <p:cNvSpPr/>
          <p:nvPr/>
        </p:nvSpPr>
        <p:spPr bwMode="auto">
          <a:xfrm rot="0" flipH="0" flipV="0">
            <a:off x="6634800" y="47736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960564" name="Becs de bord d'attaque"/>
          <p:cNvSpPr/>
          <p:nvPr/>
        </p:nvSpPr>
        <p:spPr bwMode="auto">
          <a:xfrm rot="0" flipH="0" flipV="0">
            <a:off x="6634800" y="5014800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776048" name="Orientable"/>
          <p:cNvSpPr/>
          <p:nvPr/>
        </p:nvSpPr>
        <p:spPr bwMode="auto">
          <a:xfrm rot="0" flipH="0" flipV="0">
            <a:off x="6634800" y="5245199"/>
            <a:ext cx="1644649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46535" name="Spoiler"/>
          <p:cNvSpPr/>
          <p:nvPr/>
        </p:nvSpPr>
        <p:spPr bwMode="auto">
          <a:xfrm rot="0" flipH="0" flipV="0">
            <a:off x="6634800" y="5500798"/>
            <a:ext cx="1644649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806540994"/>
                    </p:tgtEl>
                  </p:cond>
                </p:stCondLst>
                <p:endSync evt="end" delay="0"/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06540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5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654099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048941594"/>
                    </p:tgtEl>
                  </p:cond>
                </p:stCondLst>
                <p:endSync evt="end" delay="0"/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4894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4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4159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288586944"/>
                    </p:tgtEl>
                  </p:cond>
                </p:stCondLst>
                <p:endSync evt="end" delay="0"/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88586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858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858694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027884617"/>
                    </p:tgtEl>
                  </p:cond>
                </p:stCondLst>
                <p:endSync evt="end" delay="0"/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788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8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88461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61925218"/>
                    </p:tgtEl>
                  </p:cond>
                </p:stCondLst>
                <p:endSync evt="end" delay="0"/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61925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92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19252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37186563"/>
                    </p:tgtEl>
                  </p:cond>
                </p:stCondLst>
                <p:endSync evt="end" delay="0"/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03718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03718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18656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4283274"/>
                    </p:tgtEl>
                  </p:cond>
                </p:stCondLst>
                <p:endSync evt="end" delay="0"/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84283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8428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428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28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28327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9971196"/>
                    </p:tgtEl>
                  </p:cond>
                </p:stCondLst>
                <p:endSync evt="end" delay="0"/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68997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97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997119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12739755"/>
                    </p:tgtEl>
                  </p:cond>
                </p:stCondLst>
                <p:endSync evt="end" delay="0"/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612739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73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7397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099949331"/>
                    </p:tgtEl>
                  </p:cond>
                </p:stCondLst>
                <p:endSync evt="end" delay="0"/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209994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9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994933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24070341"/>
                    </p:tgtEl>
                  </p:cond>
                </p:stCondLst>
                <p:endSync evt="end" delay="0"/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000"/>
                                        <p:tgtEl>
                                          <p:spTgt spid="624070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0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07034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74354729"/>
                    </p:tgtEl>
                  </p:cond>
                </p:stCondLst>
                <p:endSync evt="end" delay="0"/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7435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3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35472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39587892"/>
                    </p:tgtEl>
                  </p:cond>
                </p:stCondLst>
                <p:endSync evt="end" delay="0"/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3958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13958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13958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13958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958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958789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617966"/>
                    </p:tgtEl>
                  </p:cond>
                </p:stCondLst>
                <p:endSync evt="end" delay="0"/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617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617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617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1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1796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11153146"/>
                    </p:tgtEl>
                  </p:cond>
                </p:stCondLst>
                <p:endSync evt="end" delay="0"/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511153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151115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51115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115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115314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65138704"/>
                    </p:tgtEl>
                  </p:cond>
                </p:stCondLst>
                <p:endSync evt="end" delay="0"/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513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513870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92037833"/>
                    </p:tgtEl>
                  </p:cond>
                </p:stCondLst>
                <p:endSync evt="end" delay="0"/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03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20378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42138827"/>
                    </p:tgtEl>
                  </p:cond>
                </p:stCondLst>
                <p:endSync evt="end" delay="0"/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42138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213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21388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68822304"/>
                    </p:tgtEl>
                  </p:cond>
                </p:stCondLst>
                <p:endSync evt="end" delay="0"/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6882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6882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82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8223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00943005"/>
                    </p:tgtEl>
                  </p:cond>
                </p:stCondLst>
                <p:endSync evt="end" delay="0"/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500943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0094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0094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094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094300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72765679"/>
                    </p:tgtEl>
                  </p:cond>
                </p:stCondLst>
                <p:endSync evt="end" delay="0"/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872765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27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276567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56052199"/>
                    </p:tgtEl>
                  </p:cond>
                </p:stCondLst>
                <p:endSync evt="end" delay="0"/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35605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05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605219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99160225"/>
                    </p:tgtEl>
                  </p:cond>
                </p:stCondLst>
                <p:endSync evt="end" delay="0"/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899160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916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91602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4400517"/>
                    </p:tgtEl>
                  </p:cond>
                </p:stCondLst>
                <p:endSync evt="end" delay="0"/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2440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4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4005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3888950"/>
                    </p:tgtEl>
                  </p:cond>
                </p:stCondLst>
                <p:endSync evt="end" delay="0"/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13888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88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8889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6017963"/>
                    </p:tgtEl>
                  </p:cond>
                </p:stCondLst>
                <p:endSync evt="end" delay="0"/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1601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16017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16017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16017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01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179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5530811"/>
                    </p:tgtEl>
                  </p:cond>
                </p:stCondLst>
                <p:endSync evt="end" delay="0"/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5530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5530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5530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5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5308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60740501"/>
                    </p:tgtEl>
                  </p:cond>
                </p:stCondLst>
                <p:endSync evt="end" delay="0"/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6074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6074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6074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074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07405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3402496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33402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33402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33402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4024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43960564"/>
                    </p:tgtEl>
                  </p:cond>
                </p:stCondLst>
                <p:endSync evt="end" delay="0"/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396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9605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6776048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776048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846535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26684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8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84653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956876" name="Shape 93185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jour 4</a:t>
            </a:r>
            <a:endParaRPr/>
          </a:p>
        </p:txBody>
      </p:sp>
      <p:pic>
        <p:nvPicPr>
          <p:cNvPr id="555978526" name="Image 93187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42925" y="1387474"/>
            <a:ext cx="8058150" cy="4083049"/>
          </a:xfrm>
          <a:prstGeom prst="rect">
            <a:avLst/>
          </a:prstGeom>
          <a:noFill/>
        </p:spPr>
      </p:pic>
      <p:sp>
        <p:nvSpPr>
          <p:cNvPr id="2019883568" name="plafond"/>
          <p:cNvSpPr/>
          <p:nvPr/>
        </p:nvSpPr>
        <p:spPr bwMode="auto">
          <a:xfrm rot="0" flipH="0" flipV="0">
            <a:off x="2930400" y="22715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295869" name="nuages"/>
          <p:cNvSpPr/>
          <p:nvPr/>
        </p:nvSpPr>
        <p:spPr bwMode="auto">
          <a:xfrm rot="0" flipH="0" flipV="0">
            <a:off x="2930400" y="25235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590298" name="brume"/>
          <p:cNvSpPr/>
          <p:nvPr/>
        </p:nvSpPr>
        <p:spPr bwMode="auto">
          <a:xfrm rot="0" flipH="0" flipV="0">
            <a:off x="2937599" y="2761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018334" name="brouillad"/>
          <p:cNvSpPr/>
          <p:nvPr/>
        </p:nvSpPr>
        <p:spPr bwMode="auto">
          <a:xfrm rot="0" flipH="0" flipV="0">
            <a:off x="2930400" y="2995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018100" name="pluie"/>
          <p:cNvSpPr/>
          <p:nvPr/>
        </p:nvSpPr>
        <p:spPr bwMode="auto">
          <a:xfrm rot="0" flipH="0" flipV="0">
            <a:off x="2938460" y="3214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696113" name="grele"/>
          <p:cNvSpPr/>
          <p:nvPr/>
        </p:nvSpPr>
        <p:spPr bwMode="auto">
          <a:xfrm rot="0" flipH="0" flipV="0">
            <a:off x="2930400" y="3430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233734" name="neige"/>
          <p:cNvSpPr/>
          <p:nvPr/>
        </p:nvSpPr>
        <p:spPr bwMode="auto">
          <a:xfrm rot="0" flipH="0" flipV="0">
            <a:off x="2937599" y="3675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453991" name="averses"/>
          <p:cNvSpPr/>
          <p:nvPr/>
        </p:nvSpPr>
        <p:spPr bwMode="auto">
          <a:xfrm rot="0" flipH="0" flipV="0">
            <a:off x="2937599" y="39240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475068" name="orages"/>
          <p:cNvSpPr/>
          <p:nvPr/>
        </p:nvSpPr>
        <p:spPr bwMode="auto">
          <a:xfrm rot="0" flipH="0" flipV="0">
            <a:off x="2937599" y="41544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808441" name="information bravo"/>
          <p:cNvSpPr/>
          <p:nvPr/>
        </p:nvSpPr>
        <p:spPr bwMode="auto">
          <a:xfrm rot="0" flipH="0" flipV="0">
            <a:off x="2937599" y="43740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887863" name="point de rosée"/>
          <p:cNvSpPr/>
          <p:nvPr/>
        </p:nvSpPr>
        <p:spPr bwMode="auto">
          <a:xfrm rot="0" flipH="0" flipV="0">
            <a:off x="2937599" y="45971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01945" name="visibilité"/>
          <p:cNvSpPr/>
          <p:nvPr/>
        </p:nvSpPr>
        <p:spPr bwMode="auto">
          <a:xfrm rot="0" flipH="0" flipV="0">
            <a:off x="2937599" y="4834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881978" name="température"/>
          <p:cNvSpPr/>
          <p:nvPr/>
        </p:nvSpPr>
        <p:spPr bwMode="auto">
          <a:xfrm rot="0" flipH="0" flipV="0">
            <a:off x="2930400" y="50651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462096" name="vent"/>
          <p:cNvSpPr/>
          <p:nvPr/>
        </p:nvSpPr>
        <p:spPr bwMode="auto">
          <a:xfrm rot="0" flipH="0" flipV="0">
            <a:off x="6757200" y="22715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768619" name="vent de face"/>
          <p:cNvSpPr/>
          <p:nvPr/>
        </p:nvSpPr>
        <p:spPr bwMode="auto">
          <a:xfrm rot="0" flipH="0" flipV="0">
            <a:off x="6757200" y="25235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438566" name="vent arriere"/>
          <p:cNvSpPr/>
          <p:nvPr/>
        </p:nvSpPr>
        <p:spPr bwMode="auto">
          <a:xfrm rot="0" flipH="0" flipV="0">
            <a:off x="6757200" y="2761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561830" name="vent de travers"/>
          <p:cNvSpPr/>
          <p:nvPr/>
        </p:nvSpPr>
        <p:spPr bwMode="auto">
          <a:xfrm rot="0" flipH="0" flipV="0">
            <a:off x="6757200" y="29952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076016" name="rafales"/>
          <p:cNvSpPr/>
          <p:nvPr/>
        </p:nvSpPr>
        <p:spPr bwMode="auto">
          <a:xfrm rot="0" flipH="0" flipV="0">
            <a:off x="6757200" y="3214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347173" name="cisaillement"/>
          <p:cNvSpPr/>
          <p:nvPr/>
        </p:nvSpPr>
        <p:spPr bwMode="auto">
          <a:xfrm rot="0" flipH="0" flipV="0">
            <a:off x="6757200" y="3430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707864" name="ciel clair"/>
          <p:cNvSpPr/>
          <p:nvPr/>
        </p:nvSpPr>
        <p:spPr bwMode="auto">
          <a:xfrm rot="0" flipH="0" flipV="0">
            <a:off x="6757200" y="36756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951155" name="quelques nuages"/>
          <p:cNvSpPr/>
          <p:nvPr/>
        </p:nvSpPr>
        <p:spPr bwMode="auto">
          <a:xfrm rot="0" flipH="0" flipV="0">
            <a:off x="6757200" y="39240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78131" name="nuages éparts"/>
          <p:cNvSpPr/>
          <p:nvPr/>
        </p:nvSpPr>
        <p:spPr bwMode="auto">
          <a:xfrm rot="0" flipH="0" flipV="0">
            <a:off x="6757200" y="41544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796006" name="nuages fragmentés"/>
          <p:cNvSpPr/>
          <p:nvPr/>
        </p:nvSpPr>
        <p:spPr bwMode="auto">
          <a:xfrm rot="0" flipH="0" flipV="0">
            <a:off x="6757200" y="43740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237328" name="couvert"/>
          <p:cNvSpPr/>
          <p:nvPr/>
        </p:nvSpPr>
        <p:spPr bwMode="auto">
          <a:xfrm rot="0" flipH="0" flipV="0">
            <a:off x="6757200" y="45971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14856" name="lever du soleil"/>
          <p:cNvSpPr/>
          <p:nvPr/>
        </p:nvSpPr>
        <p:spPr bwMode="auto">
          <a:xfrm rot="0" flipH="0" flipV="0">
            <a:off x="6757200" y="4834800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856580" name="couché du soleil"/>
          <p:cNvSpPr/>
          <p:nvPr/>
        </p:nvSpPr>
        <p:spPr bwMode="auto">
          <a:xfrm rot="0" flipH="0" flipV="0">
            <a:off x="6757200" y="5065199"/>
            <a:ext cx="1571625" cy="16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19883568"/>
                    </p:tgtEl>
                  </p:cond>
                </p:stCondLst>
                <p:endSync evt="end" delay="0"/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88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988356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4295869"/>
                    </p:tgtEl>
                  </p:cond>
                </p:stCondLst>
                <p:endSync evt="end" delay="0"/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54295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29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29586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31590298"/>
                    </p:tgtEl>
                  </p:cond>
                </p:stCondLst>
                <p:endSync evt="end" delay="0"/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53159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53159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159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159029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16018334"/>
                    </p:tgtEl>
                  </p:cond>
                </p:stCondLst>
                <p:endSync evt="end" delay="0"/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016018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1601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01601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601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60183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80018100"/>
                    </p:tgtEl>
                  </p:cond>
                </p:stCondLst>
                <p:endSync evt="end" delay="0"/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1280018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1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01810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42696113"/>
                    </p:tgtEl>
                  </p:cond>
                </p:stCondLst>
                <p:endSync evt="end" delay="0"/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9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6961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14233734"/>
                    </p:tgtEl>
                  </p:cond>
                </p:stCondLst>
                <p:endSync evt="end" delay="0"/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111423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423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23373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83453991"/>
                    </p:tgtEl>
                  </p:cond>
                </p:stCondLst>
                <p:endSync evt="end" delay="0"/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834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834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4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45399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54475068"/>
                    </p:tgtEl>
                  </p:cond>
                </p:stCondLst>
                <p:endSync evt="end" delay="0"/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954475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5447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95447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447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44750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02808441"/>
                    </p:tgtEl>
                  </p:cond>
                </p:stCondLst>
                <p:endSync evt="end" delay="0"/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0280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80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28084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7887863"/>
                    </p:tgtEl>
                  </p:cond>
                </p:stCondLst>
                <p:endSync evt="end" delay="0"/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88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88786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8901945"/>
                    </p:tgtEl>
                  </p:cond>
                </p:stCondLst>
                <p:endSync evt="end" delay="0"/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890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890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890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0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9019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95881978"/>
                    </p:tgtEl>
                  </p:cond>
                </p:stCondLst>
                <p:endSync evt="end" delay="0"/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295881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58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58819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32462096"/>
                    </p:tgtEl>
                  </p:cond>
                </p:stCondLst>
                <p:endSync evt="end" delay="0"/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6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6209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63768619"/>
                    </p:tgtEl>
                  </p:cond>
                </p:stCondLst>
                <p:endSync evt="end" delay="0"/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637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37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37686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87438566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8743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8743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43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4385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5561830"/>
                    </p:tgtEl>
                  </p:cond>
                </p:stCondLst>
                <p:endSync evt="end" delay="0"/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55561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55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55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5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5618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12076016"/>
                    </p:tgtEl>
                  </p:cond>
                </p:stCondLst>
                <p:endSync evt="end" delay="0"/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1207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07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20760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347173"/>
                    </p:tgtEl>
                  </p:cond>
                </p:stCondLst>
                <p:endSync evt="end" delay="0"/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3471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3707864"/>
                    </p:tgtEl>
                  </p:cond>
                </p:stCondLst>
                <p:endSync evt="end" delay="0"/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5370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70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70786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71951155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7195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7195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5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9511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8678131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867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867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867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67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6781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02796006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0279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27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279600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15237328"/>
                    </p:tgtEl>
                  </p:cond>
                </p:stCondLst>
                <p:endSync evt="end" delay="0"/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2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52373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9214856"/>
                    </p:tgtEl>
                  </p:cond>
                </p:stCondLst>
                <p:endSync evt="end" delay="0"/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921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2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214856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7856580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2785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785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85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856580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9164541" name="Shape 9523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4</a:t>
            </a:r>
            <a:endParaRPr/>
          </a:p>
        </p:txBody>
      </p:sp>
      <p:pic>
        <p:nvPicPr>
          <p:cNvPr id="12115799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82406" y="1463055"/>
            <a:ext cx="5477861" cy="4939331"/>
          </a:xfrm>
          <a:prstGeom prst="rect">
            <a:avLst/>
          </a:prstGeom>
        </p:spPr>
      </p:pic>
      <p:sp>
        <p:nvSpPr>
          <p:cNvPr id="722567447" name=""/>
          <p:cNvSpPr txBox="1"/>
          <p:nvPr/>
        </p:nvSpPr>
        <p:spPr bwMode="auto">
          <a:xfrm flipH="0" flipV="0">
            <a:off x="1072645" y="1071562"/>
            <a:ext cx="271112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b="1"/>
              <a:t>Météorologie - Weather</a:t>
            </a:r>
            <a:endParaRPr/>
          </a:p>
        </p:txBody>
      </p:sp>
      <p:sp>
        <p:nvSpPr>
          <p:cNvPr id="404084348" name="nuage"/>
          <p:cNvSpPr/>
          <p:nvPr/>
        </p:nvSpPr>
        <p:spPr bwMode="auto">
          <a:xfrm rot="0" flipH="0" flipV="0">
            <a:off x="4600800" y="1548000"/>
            <a:ext cx="761999" cy="140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230859" name="plafond"/>
          <p:cNvSpPr/>
          <p:nvPr/>
        </p:nvSpPr>
        <p:spPr bwMode="auto">
          <a:xfrm rot="0" flipH="0" flipV="0">
            <a:off x="4600800" y="17676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950033" name="vent arriere"/>
          <p:cNvSpPr/>
          <p:nvPr/>
        </p:nvSpPr>
        <p:spPr bwMode="auto">
          <a:xfrm rot="0" flipH="0" flipV="0">
            <a:off x="4600587" y="19908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260036" name="vent de face"/>
          <p:cNvSpPr/>
          <p:nvPr/>
        </p:nvSpPr>
        <p:spPr bwMode="auto">
          <a:xfrm rot="0" flipH="0" flipV="0">
            <a:off x="4600800" y="2181599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115912" name="vent de travers"/>
          <p:cNvSpPr/>
          <p:nvPr/>
        </p:nvSpPr>
        <p:spPr bwMode="auto">
          <a:xfrm rot="0" flipH="0" flipV="0">
            <a:off x="4600800" y="23760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050430" name="rafale"/>
          <p:cNvSpPr/>
          <p:nvPr/>
        </p:nvSpPr>
        <p:spPr bwMode="auto">
          <a:xfrm rot="0" flipH="0" flipV="0">
            <a:off x="4600800" y="2595599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00028" name="brouillard"/>
          <p:cNvSpPr/>
          <p:nvPr/>
        </p:nvSpPr>
        <p:spPr bwMode="auto">
          <a:xfrm rot="0" flipH="0" flipV="0">
            <a:off x="4600800" y="28692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17389" name="bruine"/>
          <p:cNvSpPr/>
          <p:nvPr/>
        </p:nvSpPr>
        <p:spPr bwMode="auto">
          <a:xfrm rot="0" flipH="0" flipV="0">
            <a:off x="4600800" y="30600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4481787" name="brume"/>
          <p:cNvSpPr/>
          <p:nvPr/>
        </p:nvSpPr>
        <p:spPr bwMode="auto">
          <a:xfrm rot="0" flipH="0" flipV="0">
            <a:off x="4600800" y="33588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010106" name="cisaillement"/>
          <p:cNvSpPr/>
          <p:nvPr/>
        </p:nvSpPr>
        <p:spPr bwMode="auto">
          <a:xfrm rot="0" flipH="0" flipV="0">
            <a:off x="4600800" y="36216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671496" name="couche"/>
          <p:cNvSpPr/>
          <p:nvPr/>
        </p:nvSpPr>
        <p:spPr bwMode="auto">
          <a:xfrm rot="0" flipH="0" flipV="0">
            <a:off x="4600800" y="3862800"/>
            <a:ext cx="76199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9306238" name="G turbulence ciel clair"/>
          <p:cNvSpPr/>
          <p:nvPr/>
        </p:nvSpPr>
        <p:spPr bwMode="auto">
          <a:xfrm rot="0" flipH="0" flipV="0">
            <a:off x="1998000" y="4352400"/>
            <a:ext cx="564580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419900" name="G CAVOK"/>
          <p:cNvSpPr/>
          <p:nvPr/>
        </p:nvSpPr>
        <p:spPr bwMode="auto">
          <a:xfrm rot="0" flipH="0" flipV="0">
            <a:off x="1998000" y="45036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782746" name="G prévu"/>
          <p:cNvSpPr/>
          <p:nvPr/>
        </p:nvSpPr>
        <p:spPr bwMode="auto">
          <a:xfrm rot="0" flipH="0" flipV="0">
            <a:off x="1998000" y="48096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891171" name="G few"/>
          <p:cNvSpPr/>
          <p:nvPr/>
        </p:nvSpPr>
        <p:spPr bwMode="auto">
          <a:xfrm rot="0" flipH="0" flipV="0">
            <a:off x="1998000" y="50760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197144" name="G fog"/>
          <p:cNvSpPr/>
          <p:nvPr/>
        </p:nvSpPr>
        <p:spPr bwMode="auto">
          <a:xfrm rot="0" flipH="0" flipV="0">
            <a:off x="1998000" y="52164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196994" name="G surfondu"/>
          <p:cNvSpPr/>
          <p:nvPr/>
        </p:nvSpPr>
        <p:spPr bwMode="auto">
          <a:xfrm rot="0" flipH="0" flipV="0">
            <a:off x="1998000" y="58212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394603" name="G grele"/>
          <p:cNvSpPr/>
          <p:nvPr/>
        </p:nvSpPr>
        <p:spPr bwMode="auto">
          <a:xfrm rot="0" flipH="0" flipV="0">
            <a:off x="1998000" y="59616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469273" name="G brume seche"/>
          <p:cNvSpPr/>
          <p:nvPr/>
        </p:nvSpPr>
        <p:spPr bwMode="auto">
          <a:xfrm rot="0" flipH="0" flipV="0">
            <a:off x="1998000" y="6102000"/>
            <a:ext cx="564579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30398" name="D turbulence ciel clair"/>
          <p:cNvSpPr/>
          <p:nvPr/>
        </p:nvSpPr>
        <p:spPr bwMode="auto">
          <a:xfrm rot="0" flipH="0" flipV="0">
            <a:off x="2718000" y="4377600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351591" name="D CAVOK"/>
          <p:cNvSpPr/>
          <p:nvPr/>
        </p:nvSpPr>
        <p:spPr bwMode="auto">
          <a:xfrm rot="0" flipH="0" flipV="0">
            <a:off x="2718000" y="4528800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619389" name="D prévu"/>
          <p:cNvSpPr/>
          <p:nvPr/>
        </p:nvSpPr>
        <p:spPr bwMode="auto">
          <a:xfrm rot="0" flipH="0" flipV="0">
            <a:off x="2718000" y="4831199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724829" name="D few"/>
          <p:cNvSpPr/>
          <p:nvPr/>
        </p:nvSpPr>
        <p:spPr bwMode="auto">
          <a:xfrm rot="0" flipH="0" flipV="0">
            <a:off x="2718000" y="5101199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76964" name="D fog"/>
          <p:cNvSpPr/>
          <p:nvPr/>
        </p:nvSpPr>
        <p:spPr bwMode="auto">
          <a:xfrm rot="0" flipH="0" flipV="0">
            <a:off x="2718000" y="5241600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226453" name="D surfondu"/>
          <p:cNvSpPr/>
          <p:nvPr/>
        </p:nvSpPr>
        <p:spPr bwMode="auto">
          <a:xfrm rot="0" flipH="0" flipV="0">
            <a:off x="2718000" y="5846399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531432" name="D grele"/>
          <p:cNvSpPr/>
          <p:nvPr/>
        </p:nvSpPr>
        <p:spPr bwMode="auto">
          <a:xfrm rot="0" flipH="0" flipV="0">
            <a:off x="2718000" y="5986798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296204003" name="D brume seche"/>
          <p:cNvSpPr/>
          <p:nvPr/>
        </p:nvSpPr>
        <p:spPr bwMode="auto">
          <a:xfrm rot="0" flipH="0" flipV="0">
            <a:off x="2718000" y="6127200"/>
            <a:ext cx="1691985" cy="14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04084348"/>
                    </p:tgtEl>
                  </p:cond>
                </p:stCondLst>
                <p:endSync evt="end" delay="0"/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0843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84230859"/>
                    </p:tgtEl>
                  </p:cond>
                </p:stCondLst>
                <p:endSync evt="end" delay="0"/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84230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23085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8950033"/>
                    </p:tgtEl>
                  </p:cond>
                </p:stCondLst>
                <p:endSync evt="end" delay="0"/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2895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895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5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95003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80260036"/>
                    </p:tgtEl>
                  </p:cond>
                </p:stCondLst>
                <p:endSync evt="end" delay="0"/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980260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8026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8026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026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02600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07115912"/>
                    </p:tgtEl>
                  </p:cond>
                </p:stCondLst>
                <p:endSync evt="end" delay="0"/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1007115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11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711591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01050430"/>
                    </p:tgtEl>
                  </p:cond>
                </p:stCondLst>
                <p:endSync evt="end" delay="0"/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05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10504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4700028"/>
                    </p:tgtEl>
                  </p:cond>
                </p:stCondLst>
                <p:endSync evt="end" delay="0"/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4700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70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531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531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1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7000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44481787"/>
                    </p:tgtEl>
                  </p:cond>
                </p:stCondLst>
                <p:endSync evt="end" delay="0"/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44481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4448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4448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448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448178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01010106"/>
                    </p:tgtEl>
                  </p:cond>
                </p:stCondLst>
                <p:endSync evt="end" delay="0"/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401010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0101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0101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101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101010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35671496"/>
                    </p:tgtEl>
                  </p:cond>
                </p:stCondLst>
                <p:endSync evt="end" delay="0"/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3567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3567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3567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567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567149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29306238"/>
                    </p:tgtEl>
                  </p:cond>
                </p:stCondLst>
                <p:endSync evt="end" delay="0"/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30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93062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46419900"/>
                    </p:tgtEl>
                  </p:cond>
                </p:stCondLst>
                <p:endSync evt="end" delay="0"/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641990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59782746"/>
                    </p:tgtEl>
                  </p:cond>
                </p:stCondLst>
                <p:endSync evt="end" delay="0"/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8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97827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5891171"/>
                    </p:tgtEl>
                  </p:cond>
                </p:stCondLst>
                <p:endSync evt="end" delay="0"/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8911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62197144"/>
                    </p:tgtEl>
                  </p:cond>
                </p:stCondLst>
                <p:endSync evt="end" delay="0"/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19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1971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06196994"/>
                    </p:tgtEl>
                  </p:cond>
                </p:stCondLst>
                <p:endSync evt="end" delay="0"/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1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61969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8394603"/>
                    </p:tgtEl>
                  </p:cond>
                </p:stCondLst>
                <p:endSync evt="end" delay="0"/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3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3946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25469273"/>
                    </p:tgtEl>
                  </p:cond>
                </p:stCondLst>
                <p:endSync evt="end" delay="0"/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6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4692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3330398"/>
                    </p:tgtEl>
                  </p:cond>
                </p:stCondLst>
                <p:endSync evt="end" delay="0"/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3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3303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34351591"/>
                    </p:tgtEl>
                  </p:cond>
                </p:stCondLst>
                <p:endSync evt="end" delay="0"/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3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43515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89619389"/>
                    </p:tgtEl>
                  </p:cond>
                </p:stCondLst>
                <p:endSync evt="end" delay="0"/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1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96193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07724829"/>
                    </p:tgtEl>
                  </p:cond>
                </p:stCondLst>
                <p:endSync evt="end" delay="0"/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72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77248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976964"/>
                    </p:tgtEl>
                  </p:cond>
                </p:stCondLst>
                <p:endSync evt="end" delay="0"/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7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9769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2226453"/>
                    </p:tgtEl>
                  </p:cond>
                </p:stCondLst>
                <p:endSync evt="end" delay="0"/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2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2264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98531432"/>
                    </p:tgtEl>
                  </p:cond>
                </p:stCondLst>
                <p:endSync evt="end" delay="0"/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8531432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6204003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20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620400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0029781" name="Shape 9523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4</a:t>
            </a:r>
            <a:endParaRPr/>
          </a:p>
        </p:txBody>
      </p:sp>
      <p:sp>
        <p:nvSpPr>
          <p:cNvPr id="1417184950" name=""/>
          <p:cNvSpPr txBox="1"/>
          <p:nvPr/>
        </p:nvSpPr>
        <p:spPr bwMode="auto">
          <a:xfrm flipH="0" flipV="0">
            <a:off x="1334583" y="1142998"/>
            <a:ext cx="271112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b="1"/>
              <a:t>Météorologie - Weather</a:t>
            </a:r>
            <a:endParaRPr/>
          </a:p>
        </p:txBody>
      </p:sp>
      <p:pic>
        <p:nvPicPr>
          <p:cNvPr id="75704685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47199" y="2437983"/>
            <a:ext cx="7866779" cy="2668954"/>
          </a:xfrm>
          <a:prstGeom prst="rect">
            <a:avLst/>
          </a:prstGeom>
        </p:spPr>
      </p:pic>
      <p:sp>
        <p:nvSpPr>
          <p:cNvPr id="1240478564" name="G epars"/>
          <p:cNvSpPr/>
          <p:nvPr/>
        </p:nvSpPr>
        <p:spPr bwMode="auto">
          <a:xfrm rot="0" flipH="0" flipV="0">
            <a:off x="631757" y="2488944"/>
            <a:ext cx="675408" cy="173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6574896" name="G averse"/>
          <p:cNvSpPr/>
          <p:nvPr/>
        </p:nvSpPr>
        <p:spPr bwMode="auto">
          <a:xfrm rot="0" flipH="0" flipV="0">
            <a:off x="631757" y="27265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034050" name="G averse neige"/>
          <p:cNvSpPr/>
          <p:nvPr/>
        </p:nvSpPr>
        <p:spPr bwMode="auto">
          <a:xfrm rot="0" flipH="0" flipV="0">
            <a:off x="631757" y="29677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847385" name="G sigmet"/>
          <p:cNvSpPr/>
          <p:nvPr/>
        </p:nvSpPr>
        <p:spPr bwMode="auto">
          <a:xfrm rot="0" flipH="0" flipV="0">
            <a:off x="631757" y="32053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986216" name="G ciel clair"/>
          <p:cNvSpPr/>
          <p:nvPr/>
        </p:nvSpPr>
        <p:spPr bwMode="auto">
          <a:xfrm rot="0" flipH="0" flipV="0">
            <a:off x="631757" y="3442944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368739" name="G neige"/>
          <p:cNvSpPr/>
          <p:nvPr/>
        </p:nvSpPr>
        <p:spPr bwMode="auto">
          <a:xfrm rot="0" flipH="0" flipV="0">
            <a:off x="631757" y="36841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1679388" name="G taf"/>
          <p:cNvSpPr/>
          <p:nvPr/>
        </p:nvSpPr>
        <p:spPr bwMode="auto">
          <a:xfrm rot="0" flipH="0" flipV="0">
            <a:off x="631757" y="3921744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665487" name="G tempo"/>
          <p:cNvSpPr/>
          <p:nvPr/>
        </p:nvSpPr>
        <p:spPr bwMode="auto">
          <a:xfrm rot="0" flipH="0" flipV="0">
            <a:off x="631757" y="41593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390217" name="G temsi"/>
          <p:cNvSpPr/>
          <p:nvPr/>
        </p:nvSpPr>
        <p:spPr bwMode="auto">
          <a:xfrm rot="0" flipH="0" flipV="0">
            <a:off x="631757" y="44005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6936897" name="G orage"/>
          <p:cNvSpPr/>
          <p:nvPr/>
        </p:nvSpPr>
        <p:spPr bwMode="auto">
          <a:xfrm rot="0" flipH="0" flipV="0">
            <a:off x="631757" y="46381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021243" name="G utc"/>
          <p:cNvSpPr/>
          <p:nvPr/>
        </p:nvSpPr>
        <p:spPr bwMode="auto">
          <a:xfrm rot="0" flipH="0" flipV="0">
            <a:off x="631757" y="4879345"/>
            <a:ext cx="67540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419331" name="D epars"/>
          <p:cNvSpPr/>
          <p:nvPr/>
        </p:nvSpPr>
        <p:spPr bwMode="auto">
          <a:xfrm rot="0" flipH="0" flipV="0">
            <a:off x="1693757" y="2488944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875806" name="D averse"/>
          <p:cNvSpPr/>
          <p:nvPr/>
        </p:nvSpPr>
        <p:spPr bwMode="auto">
          <a:xfrm rot="0" flipH="0" flipV="0">
            <a:off x="1693757" y="27265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681286" name="D averse neige"/>
          <p:cNvSpPr/>
          <p:nvPr/>
        </p:nvSpPr>
        <p:spPr bwMode="auto">
          <a:xfrm rot="0" flipH="0" flipV="0">
            <a:off x="1693757" y="29677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184248" name="D sigmet"/>
          <p:cNvSpPr/>
          <p:nvPr/>
        </p:nvSpPr>
        <p:spPr bwMode="auto">
          <a:xfrm rot="0" flipH="0" flipV="0">
            <a:off x="1693757" y="32053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058928" name="D ciel clair"/>
          <p:cNvSpPr/>
          <p:nvPr/>
        </p:nvSpPr>
        <p:spPr bwMode="auto">
          <a:xfrm rot="0" flipH="0" flipV="0">
            <a:off x="1693757" y="3442944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603322" name="D neige"/>
          <p:cNvSpPr/>
          <p:nvPr/>
        </p:nvSpPr>
        <p:spPr bwMode="auto">
          <a:xfrm rot="0" flipH="0" flipV="0">
            <a:off x="1693757" y="36841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193726" name="D taf"/>
          <p:cNvSpPr/>
          <p:nvPr/>
        </p:nvSpPr>
        <p:spPr bwMode="auto">
          <a:xfrm rot="0" flipH="0" flipV="0">
            <a:off x="1693757" y="3921744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7611258" name="D tempo"/>
          <p:cNvSpPr/>
          <p:nvPr/>
        </p:nvSpPr>
        <p:spPr bwMode="auto">
          <a:xfrm rot="0" flipH="0" flipV="0">
            <a:off x="1693757" y="41593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960430" name="D orage"/>
          <p:cNvSpPr/>
          <p:nvPr/>
        </p:nvSpPr>
        <p:spPr bwMode="auto">
          <a:xfrm rot="0" flipH="0" flipV="0">
            <a:off x="1693757" y="46381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807407" name="D utc"/>
          <p:cNvSpPr/>
          <p:nvPr/>
        </p:nvSpPr>
        <p:spPr bwMode="auto">
          <a:xfrm rot="0" flipH="0" flipV="0">
            <a:off x="1693757" y="4879345"/>
            <a:ext cx="2609848" cy="17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293673" name=""/>
          <p:cNvSpPr txBox="1"/>
          <p:nvPr/>
        </p:nvSpPr>
        <p:spPr bwMode="auto">
          <a:xfrm flipH="0" flipV="0">
            <a:off x="1460941" y="1818408"/>
            <a:ext cx="5087531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Abréviations utilisées dans les METARs et TAFs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40478564"/>
                    </p:tgtEl>
                  </p:cond>
                </p:stCondLst>
                <p:endSync evt="end" delay="0"/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4047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24047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4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047856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87419331"/>
                    </p:tgtEl>
                  </p:cond>
                </p:stCondLst>
                <p:endSync evt="end" delay="0"/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8741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8741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8741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41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41933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786574896"/>
                    </p:tgtEl>
                  </p:cond>
                </p:stCondLst>
                <p:endSync evt="end" delay="0"/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78657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78657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657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657489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034050"/>
                    </p:tgtEl>
                  </p:cond>
                </p:stCondLst>
                <p:endSync evt="end" delay="0"/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07103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07103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03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0340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00847385"/>
                    </p:tgtEl>
                  </p:cond>
                </p:stCondLst>
                <p:endSync evt="end" delay="0"/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0847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00847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84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84738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52986216"/>
                    </p:tgtEl>
                  </p:cond>
                </p:stCondLst>
                <p:endSync evt="end" delay="0"/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5298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5298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98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29862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8368739"/>
                    </p:tgtEl>
                  </p:cond>
                </p:stCondLst>
                <p:endSync evt="end" delay="0"/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4836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4836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36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3687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11679388"/>
                    </p:tgtEl>
                  </p:cond>
                </p:stCondLst>
                <p:endSync evt="end" delay="0"/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71167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1167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167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167938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34665487"/>
                    </p:tgtEl>
                  </p:cond>
                </p:stCondLst>
                <p:endSync evt="end" delay="0"/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3466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3466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6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6548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03390217"/>
                    </p:tgtEl>
                  </p:cond>
                </p:stCondLst>
                <p:endSync evt="end" delay="0"/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0339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0339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33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33902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56936897"/>
                    </p:tgtEl>
                  </p:cond>
                </p:stCondLst>
                <p:endSync evt="end" delay="0"/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569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569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69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69368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60021243"/>
                    </p:tgtEl>
                  </p:cond>
                </p:stCondLst>
                <p:endSync evt="end" delay="0"/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6002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6002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0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00212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95875806"/>
                    </p:tgtEl>
                  </p:cond>
                </p:stCondLst>
                <p:endSync evt="end" delay="0"/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95875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958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958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8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8758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80681286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8068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8068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806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06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068128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77184248"/>
                    </p:tgtEl>
                  </p:cond>
                </p:stCondLst>
                <p:endSync evt="end" delay="0"/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77184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7718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7718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18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71842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17058928"/>
                    </p:tgtEl>
                  </p:cond>
                </p:stCondLst>
                <p:endSync evt="end" delay="0"/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1705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1705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1705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705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70589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2603322"/>
                    </p:tgtEl>
                  </p:cond>
                </p:stCondLst>
                <p:endSync evt="end" delay="0"/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3260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3260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3260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260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26033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9193726"/>
                    </p:tgtEl>
                  </p:cond>
                </p:stCondLst>
                <p:endSync evt="end" delay="0"/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49193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4919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919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19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1937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97611258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9761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9761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9761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761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76112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57960430"/>
                    </p:tgtEl>
                  </p:cond>
                </p:stCondLst>
                <p:endSync evt="end" delay="0"/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57960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579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579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9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960430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2807407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4280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280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280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280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280740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2798980" name="Shape 9523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4</a:t>
            </a:r>
            <a:endParaRPr/>
          </a:p>
        </p:txBody>
      </p:sp>
      <p:sp>
        <p:nvSpPr>
          <p:cNvPr id="273030977" name=""/>
          <p:cNvSpPr txBox="1"/>
          <p:nvPr/>
        </p:nvSpPr>
        <p:spPr bwMode="auto">
          <a:xfrm flipH="0" flipV="0">
            <a:off x="1334583" y="1142998"/>
            <a:ext cx="2711124" cy="36611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b="1"/>
              <a:t>Météorologie - Weather</a:t>
            </a:r>
            <a:endParaRPr/>
          </a:p>
        </p:txBody>
      </p:sp>
      <p:pic>
        <p:nvPicPr>
          <p:cNvPr id="145452870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2450" y="1653886"/>
            <a:ext cx="7615272" cy="3342408"/>
          </a:xfrm>
          <a:prstGeom prst="rect">
            <a:avLst/>
          </a:prstGeom>
        </p:spPr>
      </p:pic>
      <p:sp>
        <p:nvSpPr>
          <p:cNvPr id="2088951580" name="D noeud"/>
          <p:cNvSpPr/>
          <p:nvPr/>
        </p:nvSpPr>
        <p:spPr bwMode="auto">
          <a:xfrm rot="0" flipH="0" flipV="0">
            <a:off x="3369600" y="1713599"/>
            <a:ext cx="2147454" cy="15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292379" name="D localement"/>
          <p:cNvSpPr/>
          <p:nvPr/>
        </p:nvSpPr>
        <p:spPr bwMode="auto">
          <a:xfrm rot="0" flipH="0" flipV="0">
            <a:off x="3369600" y="1944000"/>
            <a:ext cx="2147454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085091" name="D en couche"/>
          <p:cNvSpPr/>
          <p:nvPr/>
        </p:nvSpPr>
        <p:spPr bwMode="auto">
          <a:xfrm rot="0" flipH="0" flipV="0">
            <a:off x="3369600" y="2178000"/>
            <a:ext cx="2147454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858640" name="D obs reg"/>
          <p:cNvSpPr/>
          <p:nvPr/>
        </p:nvSpPr>
        <p:spPr bwMode="auto">
          <a:xfrm rot="0" flipH="0" flipV="0">
            <a:off x="3369600" y="2516400"/>
            <a:ext cx="2147454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372763" name="D nosig"/>
          <p:cNvSpPr/>
          <p:nvPr/>
        </p:nvSpPr>
        <p:spPr bwMode="auto">
          <a:xfrm rot="0" flipH="0" flipV="0">
            <a:off x="3369600" y="2862000"/>
            <a:ext cx="2147454" cy="618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009316" name="D clear"/>
          <p:cNvSpPr/>
          <p:nvPr/>
        </p:nvSpPr>
        <p:spPr bwMode="auto">
          <a:xfrm rot="0" flipH="0" flipV="0">
            <a:off x="3369600" y="3589200"/>
            <a:ext cx="2147454" cy="50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161452" name="D couvert"/>
          <p:cNvSpPr/>
          <p:nvPr/>
        </p:nvSpPr>
        <p:spPr bwMode="auto">
          <a:xfrm rot="0" flipH="0" flipV="0">
            <a:off x="3369600" y="4255200"/>
            <a:ext cx="2147454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343284" name="D probable"/>
          <p:cNvSpPr/>
          <p:nvPr/>
        </p:nvSpPr>
        <p:spPr bwMode="auto">
          <a:xfrm rot="0" flipH="0" flipV="0">
            <a:off x="3369600" y="4518000"/>
            <a:ext cx="2147454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066935" name="D pluie"/>
          <p:cNvSpPr/>
          <p:nvPr/>
        </p:nvSpPr>
        <p:spPr bwMode="auto">
          <a:xfrm rot="0" flipH="0" flipV="0">
            <a:off x="3369600" y="4741199"/>
            <a:ext cx="2147454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90182" name="G noeud"/>
          <p:cNvSpPr/>
          <p:nvPr/>
        </p:nvSpPr>
        <p:spPr bwMode="auto">
          <a:xfrm rot="0" flipH="0" flipV="0">
            <a:off x="781200" y="17100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799995" name="G localement"/>
          <p:cNvSpPr/>
          <p:nvPr/>
        </p:nvSpPr>
        <p:spPr bwMode="auto">
          <a:xfrm rot="0" flipH="0" flipV="0">
            <a:off x="781200" y="19404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103433" name="G en couche"/>
          <p:cNvSpPr/>
          <p:nvPr/>
        </p:nvSpPr>
        <p:spPr bwMode="auto">
          <a:xfrm rot="0" flipH="0" flipV="0">
            <a:off x="781200" y="21744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76992" name="G obs reg"/>
          <p:cNvSpPr/>
          <p:nvPr/>
        </p:nvSpPr>
        <p:spPr bwMode="auto">
          <a:xfrm rot="0" flipH="0" flipV="0">
            <a:off x="781200" y="25128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950343" name="G nosig"/>
          <p:cNvSpPr/>
          <p:nvPr/>
        </p:nvSpPr>
        <p:spPr bwMode="auto">
          <a:xfrm rot="0" flipH="0" flipV="0">
            <a:off x="781200" y="2858400"/>
            <a:ext cx="1073727" cy="618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05367" name="G clear"/>
          <p:cNvSpPr/>
          <p:nvPr/>
        </p:nvSpPr>
        <p:spPr bwMode="auto">
          <a:xfrm rot="0" flipH="0" flipV="0">
            <a:off x="781200" y="3585600"/>
            <a:ext cx="1073727" cy="50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705909" name="G couvert"/>
          <p:cNvSpPr/>
          <p:nvPr/>
        </p:nvSpPr>
        <p:spPr bwMode="auto">
          <a:xfrm rot="0" flipH="0" flipV="0">
            <a:off x="781200" y="42516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569306" name="G probable"/>
          <p:cNvSpPr/>
          <p:nvPr/>
        </p:nvSpPr>
        <p:spPr bwMode="auto">
          <a:xfrm rot="0" flipH="0" flipV="0">
            <a:off x="781200" y="45144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115953" name="G pluie"/>
          <p:cNvSpPr/>
          <p:nvPr/>
        </p:nvSpPr>
        <p:spPr bwMode="auto">
          <a:xfrm rot="0" flipH="0" flipV="0">
            <a:off x="781200" y="4737600"/>
            <a:ext cx="1073727" cy="155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5490182"/>
                    </p:tgtEl>
                  </p:cond>
                </p:stCondLst>
                <p:endSync evt="end" delay="0"/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49018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02799995"/>
                    </p:tgtEl>
                  </p:cond>
                </p:stCondLst>
                <p:endSync evt="end" delay="0"/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79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279999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30103433"/>
                    </p:tgtEl>
                  </p:cond>
                </p:stCondLst>
                <p:endSync evt="end" delay="0"/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1034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8876992"/>
                    </p:tgtEl>
                  </p:cond>
                </p:stCondLst>
                <p:endSync evt="end" delay="0"/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87699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35950343"/>
                    </p:tgtEl>
                  </p:cond>
                </p:stCondLst>
                <p:endSync evt="end" delay="0"/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9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59503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8305367"/>
                    </p:tgtEl>
                  </p:cond>
                </p:stCondLst>
                <p:endSync evt="end" delay="0"/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0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3053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10705909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7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70590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9569306"/>
                    </p:tgtEl>
                  </p:cond>
                </p:stCondLst>
                <p:endSync evt="end" delay="0"/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56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5693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90115953"/>
                    </p:tgtEl>
                  </p:cond>
                </p:stCondLst>
                <p:endSync evt="end" delay="0"/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11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1159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88951580"/>
                    </p:tgtEl>
                  </p:cond>
                </p:stCondLst>
                <p:endSync evt="end" delay="0"/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8895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9515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28292379"/>
                    </p:tgtEl>
                  </p:cond>
                </p:stCondLst>
                <p:endSync evt="end" delay="0"/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28292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829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82923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7085091"/>
                    </p:tgtEl>
                  </p:cond>
                </p:stCondLst>
                <p:endSync evt="end" delay="0"/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708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08509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6858640"/>
                    </p:tgtEl>
                  </p:cond>
                </p:stCondLst>
                <p:endSync evt="end" delay="0"/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468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8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8586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9372763"/>
                    </p:tgtEl>
                  </p:cond>
                </p:stCondLst>
                <p:endSync evt="end" delay="0"/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9372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3727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57009316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5700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0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70093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36161452"/>
                    </p:tgtEl>
                  </p:cond>
                </p:stCondLst>
                <p:endSync evt="end" delay="0"/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361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1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1614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1343284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4134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134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1343284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7066935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1317066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70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706693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5713955" name="Shape 9523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4</a:t>
            </a:r>
            <a:endParaRPr/>
          </a:p>
        </p:txBody>
      </p:sp>
      <p:pic>
        <p:nvPicPr>
          <p:cNvPr id="1267178757" name="Image 9523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323849" y="1268411"/>
            <a:ext cx="8682036" cy="41767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257" name="Shape 96257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METAR (METeorogical Airport Report)</a:t>
            </a:r>
            <a:endParaRPr/>
          </a:p>
        </p:txBody>
      </p:sp>
      <p:sp>
        <p:nvSpPr>
          <p:cNvPr id="96259" name="Shape 96259"/>
          <p:cNvSpPr>
            <a:spLocks noChangeShapeType="1" noGrp="1"/>
          </p:cNvSpPr>
          <p:nvPr/>
        </p:nvSpPr>
        <p:spPr bwMode="auto">
          <a:xfrm>
            <a:off x="468312" y="1341437"/>
            <a:ext cx="4572000" cy="917575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i="0" u="none">
                <a:latin typeface="Arial"/>
                <a:ea typeface="Arial"/>
              </a:rPr>
              <a:t>METAR:</a:t>
            </a:r>
            <a:r>
              <a:rPr lang="fr-FR" sz="1800">
                <a:latin typeface="Arial"/>
                <a:ea typeface="Arial"/>
              </a:rPr>
              <a:t> LFAT 051630Z AUTO 12006KT 9000 FEW012 OVC058 14/12 Q1015 BECMG BKN013 OVC030 </a:t>
            </a:r>
            <a:endParaRPr/>
          </a:p>
        </p:txBody>
      </p:sp>
      <p:sp>
        <p:nvSpPr>
          <p:cNvPr id="96260" name="Shape 96260"/>
          <p:cNvSpPr>
            <a:spLocks noChangeShapeType="1" noGrp="1"/>
          </p:cNvSpPr>
          <p:nvPr/>
        </p:nvSpPr>
        <p:spPr bwMode="auto">
          <a:xfrm flipH="0" flipV="0">
            <a:off x="539749" y="2636836"/>
            <a:ext cx="6636486" cy="2852019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i="0" u="none">
                <a:latin typeface="Arial"/>
                <a:ea typeface="Arial"/>
              </a:rPr>
              <a:t>Observation</a:t>
            </a:r>
            <a:endParaRPr lang="fr-FR" sz="1800" b="1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LFAT Le Touquet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Le 5 du mois à 16h30 UTC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Rapport automatique (sans intervention humaine)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Vent 120° (par rapport au nord géographique) force 6 Kt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Visibilité 9000 m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Hauteur des nuages peu à 1200 pieds (ft), couvert à 5000 ft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Température 14°, point de rosée 12°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Pression au niveau de la mer 1015 Hpa</a:t>
            </a:r>
            <a:endParaRPr lang="fr-FR" sz="1800" b="0" i="0" u="none">
              <a:latin typeface="Arial"/>
              <a:ea typeface="Arial"/>
            </a:endParaRPr>
          </a:p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none">
                <a:latin typeface="Arial"/>
                <a:ea typeface="Arial"/>
              </a:rPr>
              <a:t>Évolution vers fragmentés à 1300 ft, couvert à 3000 ft</a:t>
            </a:r>
            <a:endParaRPr lang="fr-FR" b="0"/>
          </a:p>
        </p:txBody>
      </p:sp>
      <p:sp>
        <p:nvSpPr>
          <p:cNvPr id="96261" name="Shape 96261"/>
          <p:cNvSpPr>
            <a:spLocks noChangeShapeType="1" noGrp="1"/>
          </p:cNvSpPr>
          <p:nvPr/>
        </p:nvSpPr>
        <p:spPr bwMode="auto">
          <a:xfrm flipH="0" flipV="0">
            <a:off x="539749" y="2626593"/>
            <a:ext cx="6486156" cy="2862261"/>
          </a:xfrm>
          <a:prstGeom prst="rect">
            <a:avLst/>
          </a:prstGeom>
          <a:solidFill>
            <a:srgbClr val="0F6FC6"/>
          </a:solidFill>
          <a:ln w="25560">
            <a:solidFill>
              <a:srgbClr val="085091"/>
            </a:solidFill>
            <a:miter/>
            <a:headEnd/>
            <a:tailEnd/>
          </a:ln>
        </p:spPr>
        <p:txBody>
          <a:bodyPr wrap="squar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05" name="Shape 9830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TAF (Terminal Airport Forecast) Cours 4</a:t>
            </a:r>
            <a:endParaRPr/>
          </a:p>
        </p:txBody>
      </p:sp>
      <p:sp>
        <p:nvSpPr>
          <p:cNvPr id="98307" name="Shape 98307"/>
          <p:cNvSpPr>
            <a:spLocks noChangeShapeType="1" noGrp="1"/>
          </p:cNvSpPr>
          <p:nvPr/>
        </p:nvSpPr>
        <p:spPr bwMode="auto">
          <a:xfrm>
            <a:off x="323850" y="1341437"/>
            <a:ext cx="4572000" cy="917575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i="0" u="none">
                <a:latin typeface="Arial"/>
                <a:ea typeface="Arial"/>
              </a:rPr>
              <a:t>TAF:</a:t>
            </a:r>
            <a:r>
              <a:rPr lang="fr-FR" sz="1800">
                <a:latin typeface="Arial"/>
                <a:ea typeface="Arial"/>
              </a:rPr>
              <a:t> LFAT 051400Z 0515/0524 08007KT 8000 BKN013 OVC030 TEMPO 0515/0524 SCT017 </a:t>
            </a:r>
            <a:endParaRPr/>
          </a:p>
        </p:txBody>
      </p:sp>
      <p:sp>
        <p:nvSpPr>
          <p:cNvPr id="98308" name="Shape 98308"/>
          <p:cNvSpPr>
            <a:spLocks noChangeShapeType="1" noGrp="1"/>
          </p:cNvSpPr>
          <p:nvPr/>
        </p:nvSpPr>
        <p:spPr bwMode="auto">
          <a:xfrm>
            <a:off x="323850" y="2708275"/>
            <a:ext cx="8208962" cy="2836862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i="0" u="none">
                <a:latin typeface="Arial"/>
                <a:ea typeface="Arial"/>
              </a:rPr>
              <a:t>Prévision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Le bulletin a été fait le 5 du mois à </a:t>
            </a:r>
            <a:r>
              <a:rPr lang="fr-FR" sz="1800" b="1" i="0" u="none">
                <a:latin typeface="Arial"/>
                <a:ea typeface="Arial"/>
              </a:rPr>
              <a:t>14:00</a:t>
            </a:r>
            <a:r>
              <a:rPr lang="fr-FR" sz="1800">
                <a:latin typeface="Arial"/>
                <a:ea typeface="Arial"/>
              </a:rPr>
              <a:t> UTC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1" u="none">
                <a:latin typeface="Arial"/>
                <a:ea typeface="Arial"/>
              </a:rPr>
              <a:t>Prévision valable du 05 à 15 UTC au 05 à 24 UTC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Vent </a:t>
            </a:r>
            <a:r>
              <a:rPr lang="fr-FR" sz="1800" b="1" i="0" u="none">
                <a:latin typeface="Arial"/>
                <a:ea typeface="Arial"/>
              </a:rPr>
              <a:t>7</a:t>
            </a:r>
            <a:r>
              <a:rPr lang="fr-FR" sz="1800">
                <a:latin typeface="Arial"/>
                <a:ea typeface="Arial"/>
              </a:rPr>
              <a:t> kt de </a:t>
            </a:r>
            <a:r>
              <a:rPr lang="fr-FR" sz="1800" b="1" i="0" u="none">
                <a:latin typeface="Arial"/>
                <a:ea typeface="Arial"/>
              </a:rPr>
              <a:t>est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latin typeface="Arial"/>
                <a:ea typeface="Arial"/>
              </a:rPr>
              <a:t>Visibilité: </a:t>
            </a:r>
            <a:r>
              <a:rPr lang="fr-FR" sz="1800" b="1" i="0" u="none">
                <a:latin typeface="Arial"/>
                <a:ea typeface="Arial"/>
              </a:rPr>
              <a:t>8000</a:t>
            </a:r>
            <a:r>
              <a:rPr lang="fr-FR" sz="1800">
                <a:latin typeface="Arial"/>
                <a:ea typeface="Arial"/>
              </a:rPr>
              <a:t> m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i="0" u="none">
                <a:latin typeface="Arial"/>
                <a:ea typeface="Arial"/>
              </a:rPr>
              <a:t>Nuages fragmentés</a:t>
            </a:r>
            <a:r>
              <a:rPr lang="fr-FR" sz="1800">
                <a:latin typeface="Arial"/>
                <a:ea typeface="Arial"/>
              </a:rPr>
              <a:t> à une hauteur de </a:t>
            </a:r>
            <a:r>
              <a:rPr lang="fr-FR" sz="1800" b="1" i="0" u="none">
                <a:latin typeface="Arial"/>
                <a:ea typeface="Arial"/>
              </a:rPr>
              <a:t>1300</a:t>
            </a:r>
            <a:r>
              <a:rPr lang="fr-FR" sz="1800">
                <a:latin typeface="Arial"/>
                <a:ea typeface="Arial"/>
              </a:rPr>
              <a:t> ft </a:t>
            </a:r>
            <a:br>
              <a:rPr lang="fr-FR" sz="1800">
                <a:latin typeface="Arial"/>
                <a:ea typeface="Arial"/>
              </a:rPr>
            </a:br>
            <a:r>
              <a:rPr lang="fr-FR" sz="1800" b="1" i="0" u="none">
                <a:latin typeface="Arial"/>
                <a:ea typeface="Arial"/>
              </a:rPr>
              <a:t>Ciel couvert</a:t>
            </a:r>
            <a:r>
              <a:rPr lang="fr-FR" sz="1800">
                <a:latin typeface="Arial"/>
                <a:ea typeface="Arial"/>
              </a:rPr>
              <a:t> à une hauteur de </a:t>
            </a:r>
            <a:r>
              <a:rPr lang="fr-FR" sz="1800" b="1" i="0" u="none">
                <a:latin typeface="Arial"/>
                <a:ea typeface="Arial"/>
              </a:rPr>
              <a:t>3000</a:t>
            </a:r>
            <a:r>
              <a:rPr lang="fr-FR" sz="1800">
                <a:latin typeface="Arial"/>
                <a:ea typeface="Arial"/>
              </a:rPr>
              <a:t> ft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0" i="1" u="none">
                <a:latin typeface="Arial"/>
                <a:ea typeface="Arial"/>
              </a:rPr>
              <a:t>Temporairement</a:t>
            </a:r>
            <a:br>
              <a:rPr lang="fr-FR" sz="1800" b="0" i="1" u="none">
                <a:latin typeface="Arial"/>
                <a:ea typeface="Arial"/>
              </a:rPr>
            </a:br>
            <a:r>
              <a:rPr lang="fr-FR" sz="1800" b="0" i="1" u="none">
                <a:latin typeface="Arial"/>
                <a:ea typeface="Arial"/>
              </a:rPr>
              <a:t>du 05 à 15 UTC au 05 à 24 UTC</a:t>
            </a:r>
            <a:endParaRPr/>
          </a:p>
          <a:p>
            <a:pPr lvl="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i="0" u="none">
                <a:latin typeface="Arial"/>
                <a:ea typeface="Arial"/>
              </a:rPr>
              <a:t>Nuages épars</a:t>
            </a:r>
            <a:r>
              <a:rPr lang="fr-FR" sz="1800">
                <a:latin typeface="Arial"/>
                <a:ea typeface="Arial"/>
              </a:rPr>
              <a:t> à une hauteur de </a:t>
            </a:r>
            <a:r>
              <a:rPr lang="fr-FR" sz="1800" b="1" i="0" u="none">
                <a:latin typeface="Arial"/>
                <a:ea typeface="Arial"/>
              </a:rPr>
              <a:t>1700</a:t>
            </a:r>
            <a:r>
              <a:rPr lang="fr-FR" sz="1800">
                <a:latin typeface="Arial"/>
                <a:ea typeface="Arial"/>
              </a:rPr>
              <a:t> ft</a:t>
            </a:r>
            <a:endParaRPr/>
          </a:p>
        </p:txBody>
      </p:sp>
      <p:sp>
        <p:nvSpPr>
          <p:cNvPr id="98309" name="Shape 98309"/>
          <p:cNvSpPr>
            <a:spLocks noChangeShapeType="1" noGrp="1"/>
          </p:cNvSpPr>
          <p:nvPr/>
        </p:nvSpPr>
        <p:spPr bwMode="auto">
          <a:xfrm>
            <a:off x="323850" y="2708275"/>
            <a:ext cx="5976937" cy="3024187"/>
          </a:xfrm>
          <a:prstGeom prst="rect">
            <a:avLst/>
          </a:prstGeom>
          <a:solidFill>
            <a:srgbClr val="0F6FC6"/>
          </a:solidFill>
          <a:ln w="25560">
            <a:solidFill>
              <a:srgbClr val="085091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3528694" name="Shape 100353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Vocabulaire Cours 4</a:t>
            </a:r>
            <a:endParaRPr/>
          </a:p>
        </p:txBody>
      </p:sp>
      <p:pic>
        <p:nvPicPr>
          <p:cNvPr id="1613829727" name="Image 10035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409574" y="2324098"/>
            <a:ext cx="8324849" cy="2209799"/>
          </a:xfrm>
          <a:prstGeom prst="rect">
            <a:avLst/>
          </a:prstGeom>
          <a:noFill/>
        </p:spPr>
      </p:pic>
      <p:sp>
        <p:nvSpPr>
          <p:cNvPr id="2145712210" name="absence de conscience"/>
          <p:cNvSpPr/>
          <p:nvPr/>
        </p:nvSpPr>
        <p:spPr bwMode="auto">
          <a:xfrm rot="0" flipH="0" flipV="0">
            <a:off x="2804400" y="3247199"/>
            <a:ext cx="1928812" cy="15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417619" name="cdn"/>
          <p:cNvSpPr/>
          <p:nvPr/>
        </p:nvSpPr>
        <p:spPr bwMode="auto">
          <a:xfrm rot="0" flipH="0" flipV="0">
            <a:off x="2804400" y="3474000"/>
            <a:ext cx="1928811" cy="150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9566517" name="risque aviaire"/>
          <p:cNvSpPr/>
          <p:nvPr/>
        </p:nvSpPr>
        <p:spPr bwMode="auto">
          <a:xfrm rot="0" flipH="0" flipV="0">
            <a:off x="2804400" y="3700800"/>
            <a:ext cx="1928811" cy="150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45712210"/>
                    </p:tgtEl>
                  </p:cond>
                </p:stCondLst>
                <p:endSync evt="end" delay="0"/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71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57122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9417619"/>
                    </p:tgtEl>
                  </p:cond>
                </p:stCondLst>
                <p:endSync evt="end" delay="0"/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941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41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417619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9566517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8956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956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956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9566517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473" name="Shape 105473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4 - Annales</a:t>
            </a:r>
            <a:endParaRPr/>
          </a:p>
        </p:txBody>
      </p:sp>
      <p:sp>
        <p:nvSpPr>
          <p:cNvPr id="105475" name="Shape 105475"/>
          <p:cNvSpPr txBox="1">
            <a:spLocks noChangeShapeType="1" noGrp="1"/>
          </p:cNvSpPr>
          <p:nvPr/>
        </p:nvSpPr>
        <p:spPr bwMode="auto">
          <a:xfrm>
            <a:off x="3925598" y="2519362"/>
            <a:ext cx="2680776" cy="916410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16&amp;theme=ang"/>
              </a:rPr>
              <a:t>Annales Anglais 2016</a:t>
            </a:r>
            <a:br>
              <a:rPr lang="fr-FR" sz="1800">
                <a:latin typeface="Arial"/>
                <a:ea typeface="Arial"/>
              </a:rPr>
            </a:br>
            <a:endParaRPr lang="en-US"/>
          </a:p>
          <a:p>
            <a:pPr marL="285750" lvl="0" indent="-285750" algn="l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95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u="sng">
                <a:solidFill>
                  <a:schemeClr val="hlink"/>
                </a:solidFill>
                <a:latin typeface="Arial"/>
                <a:ea typeface="Arial"/>
                <a:hlinkClick r:id="rId4" tooltip="https://annales-bia.fr/qcm.php?annee=2015&amp;theme=ang"/>
              </a:rPr>
              <a:t>Annales Anglais 2015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5848089" name="Shape 89089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Contenue additionnel</a:t>
            </a:r>
            <a:endParaRPr/>
          </a:p>
        </p:txBody>
      </p:sp>
      <p:sp>
        <p:nvSpPr>
          <p:cNvPr id="44793767" name="Shape 89091"/>
          <p:cNvSpPr txBox="1">
            <a:spLocks noChangeShapeType="1" noGrp="1"/>
          </p:cNvSpPr>
          <p:nvPr/>
        </p:nvSpPr>
        <p:spPr bwMode="auto">
          <a:xfrm>
            <a:off x="4102386" y="2511423"/>
            <a:ext cx="1581759" cy="916283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3" tooltip="https://annales-bia.fr/qcm.php?annee=2022&amp;theme=ang"/>
              </a:rPr>
              <a:t>Annales 2022</a:t>
            </a:r>
            <a:endParaRPr/>
          </a:p>
          <a:p>
            <a:pPr lvl="0" algn="l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8" algn="l"/>
              </a:tabLst>
              <a:defRPr/>
            </a:pPr>
            <a:r>
              <a:rPr lang="fr-FR" sz="1800" b="0" i="0" u="sng">
                <a:solidFill>
                  <a:srgbClr val="E2D700"/>
                </a:solidFill>
                <a:latin typeface="Arial"/>
                <a:ea typeface="Arial"/>
              </a:rPr>
              <a:t> </a:t>
            </a:r>
            <a:br>
              <a:rPr lang="fr-FR" sz="1800" b="0" i="0" u="sng">
                <a:solidFill>
                  <a:srgbClr val="E2D700"/>
                </a:solidFill>
                <a:latin typeface="Arial"/>
                <a:ea typeface="Arial"/>
              </a:rPr>
            </a:br>
            <a:r>
              <a:rPr lang="fr-FR" sz="1800" b="0" i="0" u="sng">
                <a:solidFill>
                  <a:schemeClr val="hlink"/>
                </a:solidFill>
                <a:latin typeface="Arial"/>
                <a:ea typeface="Arial"/>
                <a:hlinkClick r:id="rId4" tooltip="https://annales-bia.fr/qcm.php?annee=2023&amp;theme=ang"/>
              </a:rPr>
              <a:t>Annales 2023</a:t>
            </a:r>
            <a:endParaRPr lang="en-US"/>
          </a:p>
        </p:txBody>
      </p:sp>
      <p:sp>
        <p:nvSpPr>
          <p:cNvPr id="587183470" name=""/>
          <p:cNvSpPr txBox="1"/>
          <p:nvPr/>
        </p:nvSpPr>
        <p:spPr bwMode="auto">
          <a:xfrm flipH="0" flipV="0">
            <a:off x="1411461" y="3921330"/>
            <a:ext cx="4605648" cy="91806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u="sng">
                <a:hlinkClick r:id="rId5" tooltip="https://www.youtube.com/watch?v=mgxBKLaZv3c&amp;t=235s"/>
              </a:rPr>
              <a:t>Vidéo English : description of an aircraft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fr-FR" u="sng">
                <a:hlinkClick r:id="rId6" tooltip="https://www.youtube.com/watch?v=s9uzdLw_ICI&amp;list=PLciYMfFOTAZanbBTH7-rBnbS-0kov6lWK&amp;index=14"/>
              </a:rPr>
              <a:t>Vidéo </a:t>
            </a:r>
            <a:r>
              <a:rPr lang="fr-FR" u="sng">
                <a:hlinkClick r:id="rId6" tooltip="https://www.youtube.com/watch?v=s9uzdLw_ICI&amp;list=PLciYMfFOTAZanbBTH7-rBnbS-0kov6lWK&amp;index=14"/>
              </a:rPr>
              <a:t>The ATIS broadcast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29" name="Shape 22529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Airplane</a:t>
            </a:r>
            <a:endParaRPr/>
          </a:p>
        </p:txBody>
      </p:sp>
      <p:pic>
        <p:nvPicPr>
          <p:cNvPr id="22531" name="Image 2253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476375" y="1052512"/>
            <a:ext cx="6911975" cy="4887912"/>
          </a:xfrm>
          <a:prstGeom prst="rect">
            <a:avLst/>
          </a:prstGeom>
          <a:noFill/>
        </p:spPr>
      </p:pic>
      <p:sp>
        <p:nvSpPr>
          <p:cNvPr id="375315554" name=""/>
          <p:cNvSpPr txBox="1"/>
          <p:nvPr/>
        </p:nvSpPr>
        <p:spPr bwMode="auto">
          <a:xfrm flipH="0" flipV="0">
            <a:off x="3747663" y="2578098"/>
            <a:ext cx="1184699" cy="39659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fr-FR" sz="2000"/>
              <a:t>Antenne</a:t>
            </a:r>
            <a:endParaRPr/>
          </a:p>
        </p:txBody>
      </p:sp>
      <p:sp>
        <p:nvSpPr>
          <p:cNvPr id="1151081835" name=""/>
          <p:cNvSpPr txBox="1"/>
          <p:nvPr/>
        </p:nvSpPr>
        <p:spPr bwMode="auto">
          <a:xfrm flipH="0" flipV="0">
            <a:off x="5588649" y="1441449"/>
            <a:ext cx="1043558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Dérive</a:t>
            </a:r>
            <a:endParaRPr/>
          </a:p>
        </p:txBody>
      </p:sp>
      <p:sp>
        <p:nvSpPr>
          <p:cNvPr id="1592572338" name=""/>
          <p:cNvSpPr txBox="1"/>
          <p:nvPr/>
        </p:nvSpPr>
        <p:spPr bwMode="auto">
          <a:xfrm flipH="0" flipV="0">
            <a:off x="6903798" y="1472045"/>
            <a:ext cx="1721808" cy="64209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Flash</a:t>
            </a:r>
            <a:endParaRPr lang="fr-FR"/>
          </a:p>
          <a:p>
            <a:pPr>
              <a:defRPr/>
            </a:pPr>
            <a:r>
              <a:rPr lang="fr-FR"/>
              <a:t>Anticollisions</a:t>
            </a:r>
            <a:endParaRPr/>
          </a:p>
        </p:txBody>
      </p:sp>
      <p:sp>
        <p:nvSpPr>
          <p:cNvPr id="1990480474" name=""/>
          <p:cNvSpPr txBox="1"/>
          <p:nvPr/>
        </p:nvSpPr>
        <p:spPr bwMode="auto">
          <a:xfrm flipH="0" flipV="0">
            <a:off x="6916168" y="2257878"/>
            <a:ext cx="1522245" cy="64044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Gouverne de direction</a:t>
            </a:r>
            <a:endParaRPr/>
          </a:p>
        </p:txBody>
      </p:sp>
      <p:sp>
        <p:nvSpPr>
          <p:cNvPr id="593760534" name=""/>
          <p:cNvSpPr txBox="1"/>
          <p:nvPr/>
        </p:nvSpPr>
        <p:spPr bwMode="auto">
          <a:xfrm flipH="0" flipV="0">
            <a:off x="4427370" y="2114136"/>
            <a:ext cx="1683057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Compensateur</a:t>
            </a:r>
            <a:endParaRPr/>
          </a:p>
        </p:txBody>
      </p:sp>
      <p:sp>
        <p:nvSpPr>
          <p:cNvPr id="2073627996" name=""/>
          <p:cNvSpPr txBox="1"/>
          <p:nvPr/>
        </p:nvSpPr>
        <p:spPr bwMode="auto">
          <a:xfrm flipH="0" flipV="0">
            <a:off x="7262532" y="2981201"/>
            <a:ext cx="1314833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Profondeur</a:t>
            </a:r>
            <a:endParaRPr/>
          </a:p>
        </p:txBody>
      </p:sp>
      <p:sp>
        <p:nvSpPr>
          <p:cNvPr id="1164988731" name=""/>
          <p:cNvSpPr txBox="1"/>
          <p:nvPr/>
        </p:nvSpPr>
        <p:spPr bwMode="auto">
          <a:xfrm flipH="0" flipV="0">
            <a:off x="6916168" y="3673928"/>
            <a:ext cx="1152581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Plan fixe</a:t>
            </a:r>
            <a:endParaRPr/>
          </a:p>
        </p:txBody>
      </p:sp>
      <p:sp>
        <p:nvSpPr>
          <p:cNvPr id="104203377" name=""/>
          <p:cNvSpPr txBox="1"/>
          <p:nvPr/>
        </p:nvSpPr>
        <p:spPr bwMode="auto">
          <a:xfrm flipH="0" flipV="0">
            <a:off x="2619461" y="2074818"/>
            <a:ext cx="1128201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Aileron</a:t>
            </a:r>
            <a:endParaRPr/>
          </a:p>
        </p:txBody>
      </p:sp>
      <p:sp>
        <p:nvSpPr>
          <p:cNvPr id="1125343232" name=""/>
          <p:cNvSpPr txBox="1"/>
          <p:nvPr/>
        </p:nvSpPr>
        <p:spPr bwMode="auto">
          <a:xfrm flipH="0" flipV="0">
            <a:off x="1187857" y="2854376"/>
            <a:ext cx="1320272" cy="64209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Réservoir</a:t>
            </a:r>
            <a:endParaRPr lang="fr-FR"/>
          </a:p>
          <a:p>
            <a:pPr>
              <a:defRPr/>
            </a:pPr>
            <a:r>
              <a:rPr lang="fr-FR"/>
              <a:t>essence</a:t>
            </a:r>
            <a:endParaRPr/>
          </a:p>
        </p:txBody>
      </p:sp>
      <p:sp>
        <p:nvSpPr>
          <p:cNvPr id="458196412" name=""/>
          <p:cNvSpPr txBox="1"/>
          <p:nvPr/>
        </p:nvSpPr>
        <p:spPr bwMode="auto">
          <a:xfrm flipH="0" flipV="0">
            <a:off x="2302110" y="3587337"/>
            <a:ext cx="1004140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Moteur</a:t>
            </a:r>
            <a:endParaRPr/>
          </a:p>
        </p:txBody>
      </p:sp>
      <p:sp>
        <p:nvSpPr>
          <p:cNvPr id="325766038" name=""/>
          <p:cNvSpPr txBox="1"/>
          <p:nvPr/>
        </p:nvSpPr>
        <p:spPr bwMode="auto">
          <a:xfrm flipH="0" flipV="0">
            <a:off x="5815227" y="3587337"/>
            <a:ext cx="1004140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Volets</a:t>
            </a:r>
            <a:endParaRPr/>
          </a:p>
        </p:txBody>
      </p:sp>
      <p:sp>
        <p:nvSpPr>
          <p:cNvPr id="2139482835" name=""/>
          <p:cNvSpPr txBox="1"/>
          <p:nvPr/>
        </p:nvSpPr>
        <p:spPr bwMode="auto">
          <a:xfrm flipH="0" flipV="0">
            <a:off x="1725819" y="4997532"/>
            <a:ext cx="1028879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Hélice</a:t>
            </a:r>
            <a:endParaRPr/>
          </a:p>
        </p:txBody>
      </p:sp>
      <p:sp>
        <p:nvSpPr>
          <p:cNvPr id="1305672814" name=""/>
          <p:cNvSpPr txBox="1"/>
          <p:nvPr/>
        </p:nvSpPr>
        <p:spPr bwMode="auto">
          <a:xfrm flipH="0" flipV="0">
            <a:off x="3737045" y="5232564"/>
            <a:ext cx="1196037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Fuselage</a:t>
            </a:r>
            <a:endParaRPr/>
          </a:p>
        </p:txBody>
      </p:sp>
      <p:sp>
        <p:nvSpPr>
          <p:cNvPr id="1318303993" name=""/>
          <p:cNvSpPr txBox="1"/>
          <p:nvPr/>
        </p:nvSpPr>
        <p:spPr bwMode="auto">
          <a:xfrm flipH="0" flipV="0">
            <a:off x="5159442" y="5180592"/>
            <a:ext cx="1411082" cy="64044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Train atterrissage</a:t>
            </a:r>
            <a:endParaRPr/>
          </a:p>
        </p:txBody>
      </p:sp>
      <p:sp>
        <p:nvSpPr>
          <p:cNvPr id="1575793341" name=""/>
          <p:cNvSpPr txBox="1"/>
          <p:nvPr/>
        </p:nvSpPr>
        <p:spPr bwMode="auto">
          <a:xfrm flipH="0" flipV="0">
            <a:off x="6891428" y="5232564"/>
            <a:ext cx="1257662" cy="640440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Feu de navigation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75315554"/>
                    </p:tgtEl>
                  </p:cond>
                </p:stCondLst>
                <p:endSync evt="end" delay="0"/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1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3155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51081835"/>
                    </p:tgtEl>
                  </p:cond>
                </p:stCondLst>
                <p:endSync evt="end" delay="0"/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5108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08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10818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92572338"/>
                    </p:tgtEl>
                  </p:cond>
                </p:stCondLst>
                <p:endSync evt="end" delay="0"/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9257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9257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257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25723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90480474"/>
                    </p:tgtEl>
                  </p:cond>
                </p:stCondLst>
                <p:endSync evt="end" delay="0"/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90480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9048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9048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048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048047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93760534"/>
                    </p:tgtEl>
                  </p:cond>
                </p:stCondLst>
                <p:endSync evt="end" delay="0"/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593760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7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7605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73627996"/>
                    </p:tgtEl>
                  </p:cond>
                </p:stCondLst>
                <p:endSync evt="end" delay="0"/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073627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62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6279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64988731"/>
                    </p:tgtEl>
                  </p:cond>
                </p:stCondLst>
                <p:endSync evt="end" delay="0"/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16498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498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49887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4203377"/>
                    </p:tgtEl>
                  </p:cond>
                </p:stCondLst>
                <p:endSync evt="end" delay="0"/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04203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0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0337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25343232"/>
                    </p:tgtEl>
                  </p:cond>
                </p:stCondLst>
                <p:endSync evt="end" delay="0"/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112534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534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53432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8196412"/>
                    </p:tgtEl>
                  </p:cond>
                </p:stCondLst>
                <p:endSync evt="end" delay="0"/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45819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819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1964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5766038"/>
                    </p:tgtEl>
                  </p:cond>
                </p:stCondLst>
                <p:endSync evt="end" delay="0"/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76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7660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39482835"/>
                    </p:tgtEl>
                  </p:cond>
                </p:stCondLst>
                <p:endSync evt="end" delay="0"/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39482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3948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3948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948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94828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05672814"/>
                    </p:tgtEl>
                  </p:cond>
                </p:stCondLst>
                <p:endSync evt="end" delay="0"/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30567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56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56728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18303993"/>
                    </p:tgtEl>
                  </p:cond>
                </p:stCondLst>
                <p:endSync evt="end" delay="0"/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18303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18303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18303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830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8303993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5793341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7579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57579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75793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" dur="1000"/>
                                        <p:tgtEl>
                                          <p:spTgt spid="157579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579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5793341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6497" name="Image 106497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498" name="Shape 106498"/>
          <p:cNvSpPr txBox="1">
            <a:spLocks noChangeShapeType="1" noGrp="1"/>
          </p:cNvSpPr>
          <p:nvPr/>
        </p:nvSpPr>
        <p:spPr bwMode="auto">
          <a:xfrm flipH="0" flipV="0">
            <a:off x="1619249" y="2205036"/>
            <a:ext cx="3106519" cy="703559"/>
          </a:xfrm>
          <a:prstGeom prst="rect">
            <a:avLst/>
          </a:prstGeom>
          <a:noFill/>
        </p:spPr>
        <p:txBody>
          <a:bodyPr lIns="90000" tIns="46800" rIns="90000" bIns="46800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000" b="1" i="1" u="none">
                <a:solidFill>
                  <a:srgbClr val="003366"/>
                </a:solidFill>
              </a:rPr>
              <a:t>Merci à tous</a:t>
            </a:r>
            <a:endParaRPr/>
          </a:p>
        </p:txBody>
      </p:sp>
      <p:sp>
        <p:nvSpPr>
          <p:cNvPr id="106499" name="Shape 106499"/>
          <p:cNvSpPr txBox="1">
            <a:spLocks noChangeShapeType="1" noGrp="1"/>
          </p:cNvSpPr>
          <p:nvPr/>
        </p:nvSpPr>
        <p:spPr bwMode="auto">
          <a:xfrm>
            <a:off x="4159250" y="2781300"/>
            <a:ext cx="3506786" cy="703262"/>
          </a:xfrm>
          <a:prstGeom prst="rect">
            <a:avLst/>
          </a:prstGeom>
          <a:noFill/>
        </p:spPr>
        <p:txBody>
          <a:bodyPr wrap="none" anchor="t">
            <a:spAutoFit/>
          </a:bodyPr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l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000" b="1" i="1" u="none">
                <a:solidFill>
                  <a:srgbClr val="003366"/>
                </a:solidFill>
              </a:rPr>
              <a:t>Et bons vols !</a:t>
            </a:r>
            <a:endParaRPr/>
          </a:p>
        </p:txBody>
      </p:sp>
      <p:sp>
        <p:nvSpPr>
          <p:cNvPr id="106500" name="Shape 106500"/>
          <p:cNvSpPr>
            <a:spLocks noChangeShapeType="1" noGrp="1"/>
          </p:cNvSpPr>
          <p:nvPr/>
        </p:nvSpPr>
        <p:spPr bwMode="auto">
          <a:xfrm>
            <a:off x="8769350" y="6484937"/>
            <a:ext cx="239712" cy="239712"/>
          </a:xfrm>
          <a:prstGeom prst="actionButtonHome">
            <a:avLst/>
          </a:prstGeom>
          <a:solidFill>
            <a:srgbClr val="B2B2B2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:wedge/>
      </p:transition>
    </mc:Choice>
    <mc:Fallback>
      <p:transition spd="med" advClick="1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5" name="Shape 26625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Cours 1</a:t>
            </a:r>
            <a:endParaRPr/>
          </a:p>
        </p:txBody>
      </p:sp>
      <p:pic>
        <p:nvPicPr>
          <p:cNvPr id="26627" name="Image 26627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331912" y="1258887"/>
            <a:ext cx="6480174" cy="4762500"/>
          </a:xfrm>
          <a:prstGeom prst="rect">
            <a:avLst/>
          </a:prstGeom>
          <a:noFill/>
        </p:spPr>
      </p:pic>
      <p:sp>
        <p:nvSpPr>
          <p:cNvPr id="615299731" name=""/>
          <p:cNvSpPr txBox="1"/>
          <p:nvPr/>
        </p:nvSpPr>
        <p:spPr bwMode="auto">
          <a:xfrm flipH="0" flipV="0">
            <a:off x="3563863" y="1212272"/>
            <a:ext cx="4248942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Structure interne de l’aile</a:t>
            </a:r>
            <a:endParaRPr/>
          </a:p>
        </p:txBody>
      </p:sp>
      <p:sp>
        <p:nvSpPr>
          <p:cNvPr id="1374016330" name=""/>
          <p:cNvSpPr txBox="1"/>
          <p:nvPr/>
        </p:nvSpPr>
        <p:spPr bwMode="auto">
          <a:xfrm flipH="0" flipV="0">
            <a:off x="2487662" y="1645227"/>
            <a:ext cx="1796908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Réservoir</a:t>
            </a:r>
            <a:endParaRPr/>
          </a:p>
        </p:txBody>
      </p:sp>
      <p:sp>
        <p:nvSpPr>
          <p:cNvPr id="680266427" name=""/>
          <p:cNvSpPr txBox="1"/>
          <p:nvPr/>
        </p:nvSpPr>
        <p:spPr bwMode="auto">
          <a:xfrm flipH="0" flipV="0">
            <a:off x="4541103" y="1781298"/>
            <a:ext cx="1240612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Nervures</a:t>
            </a:r>
            <a:endParaRPr/>
          </a:p>
        </p:txBody>
      </p:sp>
      <p:sp>
        <p:nvSpPr>
          <p:cNvPr id="379477215" name=""/>
          <p:cNvSpPr txBox="1"/>
          <p:nvPr/>
        </p:nvSpPr>
        <p:spPr bwMode="auto">
          <a:xfrm flipH="0" flipV="0">
            <a:off x="6013149" y="1818408"/>
            <a:ext cx="1349063" cy="366119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Longeron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299731"/>
                    </p:tgtEl>
                  </p:cond>
                </p:stCondLst>
                <p:endSync evt="end" delay="0"/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997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4016330"/>
                    </p:tgtEl>
                  </p:cond>
                </p:stCondLst>
                <p:endSync evt="end" delay="0"/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74016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401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40163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0266427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68026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26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0266427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477215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" dur="2000"/>
                                        <p:tgtEl>
                                          <p:spTgt spid="37947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47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4772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1" name="Shape 30721"/>
          <p:cNvSpPr txBox="1">
            <a:spLocks noChangeShapeType="1" noGrp="1"/>
          </p:cNvSpPr>
          <p:nvPr/>
        </p:nvSpPr>
        <p:spPr bwMode="auto">
          <a:xfrm>
            <a:off x="395287" y="115887"/>
            <a:ext cx="8229600" cy="647700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800"/>
            </a:lvl9pPr>
          </a:lstStyle>
          <a:p>
            <a:pPr lvl="0" algn="r">
              <a:spcBef>
                <a:spcPts val="13"/>
              </a:spcBef>
              <a:spcAft>
                <a:spcPts val="13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Axes of rotation</a:t>
            </a:r>
            <a:endParaRPr/>
          </a:p>
        </p:txBody>
      </p:sp>
      <p:pic>
        <p:nvPicPr>
          <p:cNvPr id="30723" name="Image 30723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258887" y="1341437"/>
            <a:ext cx="6962775" cy="4657725"/>
          </a:xfrm>
          <a:prstGeom prst="rect">
            <a:avLst/>
          </a:prstGeom>
          <a:noFill/>
        </p:spPr>
      </p:pic>
      <p:sp>
        <p:nvSpPr>
          <p:cNvPr id="2054273160" name=""/>
          <p:cNvSpPr txBox="1"/>
          <p:nvPr/>
        </p:nvSpPr>
        <p:spPr bwMode="auto">
          <a:xfrm flipH="0" flipV="0">
            <a:off x="1844415" y="4453246"/>
            <a:ext cx="1547345" cy="918061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Axe</a:t>
            </a:r>
            <a:endParaRPr lang="fr-FR"/>
          </a:p>
          <a:p>
            <a:pPr algn="ctr">
              <a:defRPr/>
            </a:pPr>
            <a:r>
              <a:rPr lang="fr-FR"/>
              <a:t>Longitudinal</a:t>
            </a:r>
            <a:endParaRPr lang="fr-FR"/>
          </a:p>
          <a:p>
            <a:pPr algn="ctr">
              <a:defRPr/>
            </a:pPr>
            <a:r>
              <a:rPr lang="fr-FR"/>
              <a:t>Roulis</a:t>
            </a:r>
            <a:endParaRPr lang="fr-FR"/>
          </a:p>
        </p:txBody>
      </p:sp>
      <p:sp>
        <p:nvSpPr>
          <p:cNvPr id="1084826942" name=""/>
          <p:cNvSpPr txBox="1"/>
          <p:nvPr/>
        </p:nvSpPr>
        <p:spPr bwMode="auto">
          <a:xfrm flipH="0" flipV="0">
            <a:off x="3873115" y="4787240"/>
            <a:ext cx="1590576" cy="918061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Axe</a:t>
            </a:r>
            <a:endParaRPr lang="fr-FR"/>
          </a:p>
          <a:p>
            <a:pPr algn="ctr">
              <a:defRPr/>
            </a:pPr>
            <a:r>
              <a:rPr lang="fr-FR"/>
              <a:t>Vertical</a:t>
            </a:r>
            <a:endParaRPr lang="fr-FR"/>
          </a:p>
          <a:p>
            <a:pPr algn="ctr">
              <a:defRPr/>
            </a:pPr>
            <a:r>
              <a:rPr lang="fr-FR"/>
              <a:t>Lacet</a:t>
            </a:r>
            <a:endParaRPr lang="fr-FR"/>
          </a:p>
        </p:txBody>
      </p:sp>
      <p:sp>
        <p:nvSpPr>
          <p:cNvPr id="474555814" name=""/>
          <p:cNvSpPr txBox="1"/>
          <p:nvPr/>
        </p:nvSpPr>
        <p:spPr bwMode="auto">
          <a:xfrm flipH="0" flipV="0">
            <a:off x="6569804" y="4453245"/>
            <a:ext cx="1700827" cy="918061"/>
          </a:xfrm>
          <a:prstGeom prst="rect">
            <a:avLst/>
          </a:prstGeom>
          <a:solidFill>
            <a:schemeClr val="accent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/>
              <a:t>Axe </a:t>
            </a:r>
            <a:endParaRPr lang="fr-FR"/>
          </a:p>
          <a:p>
            <a:pPr algn="ctr">
              <a:defRPr/>
            </a:pPr>
            <a:r>
              <a:rPr lang="fr-FR"/>
              <a:t>de</a:t>
            </a:r>
            <a:endParaRPr lang="fr-FR"/>
          </a:p>
          <a:p>
            <a:pPr algn="ctr">
              <a:defRPr/>
            </a:pPr>
            <a:r>
              <a:rPr lang="fr-FR"/>
              <a:t>Tangage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4273160"/>
                    </p:tgtEl>
                  </p:cond>
                </p:stCondLst>
                <p:endSync evt="end" delay="0"/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427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27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2731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4826942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8482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8482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82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826942"/>
                  </p:tgtEl>
                </p:cond>
              </p:nextCondLst>
            </p:seq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4555814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" dur="2000"/>
                                        <p:tgtEl>
                                          <p:spTgt spid="474555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55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5558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093013" name="Shape 31745"/>
          <p:cNvSpPr txBox="1">
            <a:spLocks noChangeShapeType="1" noGrp="1"/>
          </p:cNvSpPr>
          <p:nvPr/>
        </p:nvSpPr>
        <p:spPr bwMode="auto">
          <a:xfrm>
            <a:off x="395286" y="115885"/>
            <a:ext cx="8229600" cy="647699"/>
          </a:xfrm>
          <a:prstGeom prst="rect">
            <a:avLst/>
          </a:prstGeom>
          <a:noFill/>
        </p:spPr>
        <p:txBody>
          <a:bodyPr lIns="0" tIns="45720" rIns="0" bIns="0" anchor="b"/>
          <a:lstStyle>
            <a:lvl1pPr marL="0" indent="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 b="0" i="0">
                <a:solidFill>
                  <a:srgbClr val="000000"/>
                </a:solidFill>
                <a:latin typeface="+mn-lt"/>
                <a:ea typeface="Arial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GB" sz="1800"/>
            </a:lvl9pPr>
          </a:lstStyle>
          <a:p>
            <a:pPr lvl="0" algn="r">
              <a:spcBef>
                <a:spcPts val="12"/>
              </a:spcBef>
              <a:spcAft>
                <a:spcPts val="12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r>
              <a:rPr lang="fr-FR" sz="3600" b="1" i="0" u="none">
                <a:solidFill>
                  <a:srgbClr val="03495C"/>
                </a:solidFill>
                <a:latin typeface="Calibri"/>
                <a:ea typeface="Microsoft YaHei"/>
              </a:rPr>
              <a:t>Pitch movement control</a:t>
            </a:r>
            <a:endParaRPr/>
          </a:p>
        </p:txBody>
      </p:sp>
      <p:sp>
        <p:nvSpPr>
          <p:cNvPr id="464241469" name=""/>
          <p:cNvSpPr txBox="1"/>
          <p:nvPr/>
        </p:nvSpPr>
        <p:spPr bwMode="auto">
          <a:xfrm flipH="0" flipV="0">
            <a:off x="1312499" y="3291660"/>
            <a:ext cx="3428554" cy="27467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he elevators go down and the nose goes dow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n</a:t>
            </a:r>
            <a:endParaRPr/>
          </a:p>
        </p:txBody>
      </p:sp>
      <p:sp>
        <p:nvSpPr>
          <p:cNvPr id="32231125" name=""/>
          <p:cNvSpPr txBox="1"/>
          <p:nvPr/>
        </p:nvSpPr>
        <p:spPr bwMode="auto">
          <a:xfrm flipH="0" flipV="0">
            <a:off x="4924577" y="3291660"/>
            <a:ext cx="3038926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he elevators go up and the nose goes up</a:t>
            </a:r>
            <a:endParaRPr/>
          </a:p>
        </p:txBody>
      </p:sp>
      <p:sp>
        <p:nvSpPr>
          <p:cNvPr id="1187237067" name=""/>
          <p:cNvSpPr txBox="1"/>
          <p:nvPr/>
        </p:nvSpPr>
        <p:spPr bwMode="auto">
          <a:xfrm flipH="0" flipV="0">
            <a:off x="3073883" y="4314168"/>
            <a:ext cx="3334342" cy="27467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</a:t>
            </a:r>
            <a:r>
              <a: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he elevators </a:t>
            </a:r>
            <a:r>
              <a:rPr lang="fr-FR" sz="12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move in a symetrical movement.</a:t>
            </a:r>
            <a:endParaRPr/>
          </a:p>
        </p:txBody>
      </p:sp>
      <p:pic>
        <p:nvPicPr>
          <p:cNvPr id="486361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95393" y="4648633"/>
            <a:ext cx="5429386" cy="1165055"/>
          </a:xfrm>
          <a:prstGeom prst="rect">
            <a:avLst/>
          </a:prstGeom>
          <a:ln w="19049">
            <a:solidFill>
              <a:schemeClr val="tx1"/>
            </a:solidFill>
            <a:prstDash val="solid"/>
          </a:ln>
        </p:spPr>
      </p:pic>
      <p:pic>
        <p:nvPicPr>
          <p:cNvPr id="162759193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47774" y="1666874"/>
            <a:ext cx="6524624" cy="1666874"/>
          </a:xfrm>
          <a:prstGeom prst="rect">
            <a:avLst/>
          </a:prstGeom>
        </p:spPr>
      </p:pic>
      <p:sp>
        <p:nvSpPr>
          <p:cNvPr id="268209327" name=""/>
          <p:cNvSpPr txBox="1"/>
          <p:nvPr/>
        </p:nvSpPr>
        <p:spPr bwMode="auto">
          <a:xfrm flipH="0" flipV="0">
            <a:off x="1533522" y="1331235"/>
            <a:ext cx="1719690" cy="33563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Pushing the stick</a:t>
            </a:r>
            <a:endParaRPr lang="fr-FR" sz="1600"/>
          </a:p>
        </p:txBody>
      </p:sp>
      <p:sp>
        <p:nvSpPr>
          <p:cNvPr id="1602612468" name=""/>
          <p:cNvSpPr txBox="1"/>
          <p:nvPr/>
        </p:nvSpPr>
        <p:spPr bwMode="auto">
          <a:xfrm flipH="0" flipV="0">
            <a:off x="5567379" y="1331235"/>
            <a:ext cx="1937987" cy="335639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1600"/>
              <a:t>Pulling the stick</a:t>
            </a:r>
            <a:endParaRPr lang="fr-FR"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ONLYOFFICE/7.5.1.23</Application>
  <DocSecurity>0</DocSecurity>
  <PresentationFormat/>
  <Paragraphs>0</Paragraphs>
  <Slides>60</Slides>
  <Notes>60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Frédéric</dc:creator>
  <cp:keywords/>
  <dc:description/>
  <dc:identifier/>
  <dc:language/>
  <cp:lastModifiedBy/>
  <cp:revision>205</cp:revision>
  <dcterms:created xsi:type="dcterms:W3CDTF">2011-10-29T06:26:00Z</dcterms:created>
  <dcterms:modified xsi:type="dcterms:W3CDTF">2024-01-02T20:25:46Z</dcterms:modified>
  <cp:category/>
  <cp:contentStatus/>
  <cp:version/>
</cp:coreProperties>
</file>